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393" r:id="rId10"/>
    <p:sldId id="261" r:id="rId11"/>
    <p:sldId id="394" r:id="rId12"/>
  </p:sldIdLst>
  <p:sldSz cx="5321300" cy="7556500"/>
  <p:notesSz cx="6669088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96" d="100"/>
          <a:sy n="96" d="100"/>
        </p:scale>
        <p:origin x="318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pic>
        <p:nvPicPr>
          <p:cNvPr id="1026" name="Picture 2" descr="C:\Users\EMinina\Desktop\Комиссии  Фрагмент карты по результатам комиссии2.jpg"/>
          <p:cNvPicPr>
            <a:picLocks noChangeAspect="1" noChangeArrowheads="1"/>
          </p:cNvPicPr>
          <p:nvPr/>
        </p:nvPicPr>
        <p:blipFill>
          <a:blip r:embed="rId3" cstate="print"/>
          <a:srcRect l="5266" t="6579" r="8634" b="12832"/>
          <a:stretch>
            <a:fillRect/>
          </a:stretch>
        </p:blipFill>
        <p:spPr bwMode="auto">
          <a:xfrm>
            <a:off x="298450" y="2559050"/>
            <a:ext cx="4679302" cy="3886200"/>
          </a:xfrm>
          <a:prstGeom prst="rect">
            <a:avLst/>
          </a:prstGeom>
          <a:noFill/>
        </p:spPr>
      </p:pic>
      <p:pic>
        <p:nvPicPr>
          <p:cNvPr id="1027" name="Picture 3" descr="C:\Users\EMinina\Desktop\Комиссии  Фрагмент карты по результатам комиссии (6).jpg"/>
          <p:cNvPicPr>
            <a:picLocks noChangeAspect="1" noChangeArrowheads="1"/>
          </p:cNvPicPr>
          <p:nvPr/>
        </p:nvPicPr>
        <p:blipFill>
          <a:blip r:embed="rId4" cstate="print"/>
          <a:srcRect l="8814" t="9934" r="10094" b="12582"/>
          <a:stretch>
            <a:fillRect/>
          </a:stretch>
        </p:blipFill>
        <p:spPr bwMode="auto">
          <a:xfrm>
            <a:off x="222250" y="2559050"/>
            <a:ext cx="4673600" cy="3962400"/>
          </a:xfrm>
          <a:prstGeom prst="rect">
            <a:avLst/>
          </a:prstGeom>
          <a:noFill/>
        </p:spPr>
      </p:pic>
      <p:pic>
        <p:nvPicPr>
          <p:cNvPr id="1028" name="Picture 4" descr="C:\Users\EMinina\Desktop\Комиссии  Фрагмент карты по результатам комиссии (6).jpg"/>
          <p:cNvPicPr>
            <a:picLocks noChangeAspect="1" noChangeArrowheads="1"/>
          </p:cNvPicPr>
          <p:nvPr/>
        </p:nvPicPr>
        <p:blipFill>
          <a:blip r:embed="rId5" cstate="print"/>
          <a:srcRect l="11702" t="12642" r="10838" b="12940"/>
          <a:stretch>
            <a:fillRect/>
          </a:stretch>
        </p:blipFill>
        <p:spPr bwMode="auto">
          <a:xfrm>
            <a:off x="146050" y="2635250"/>
            <a:ext cx="4933950" cy="420599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89250" y="501650"/>
            <a:ext cx="2190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Приложение 1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к решению Совета депутатов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города Новосибирска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от 12.07.2022 № 391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pic>
        <p:nvPicPr>
          <p:cNvPr id="3074" name="Picture 2" descr="C:\Users\EMinina\Desktop\Комиссии  Фрагмент карты по результатам комиссии3.jpg"/>
          <p:cNvPicPr>
            <a:picLocks noChangeAspect="1" noChangeArrowheads="1"/>
          </p:cNvPicPr>
          <p:nvPr/>
        </p:nvPicPr>
        <p:blipFill>
          <a:blip r:embed="rId3" cstate="print"/>
          <a:srcRect l="9905" t="11036" r="9789" b="11238"/>
          <a:stretch>
            <a:fillRect/>
          </a:stretch>
        </p:blipFill>
        <p:spPr bwMode="auto">
          <a:xfrm>
            <a:off x="374650" y="2559050"/>
            <a:ext cx="4648200" cy="3991811"/>
          </a:xfrm>
          <a:prstGeom prst="rect">
            <a:avLst/>
          </a:prstGeom>
          <a:noFill/>
        </p:spPr>
      </p:pic>
      <p:pic>
        <p:nvPicPr>
          <p:cNvPr id="3075" name="Picture 3" descr="C:\Users\EMinina\Desktop\Комиссии  Фрагмент карты по результатам комиссии (4).jpg"/>
          <p:cNvPicPr>
            <a:picLocks noChangeAspect="1" noChangeArrowheads="1"/>
          </p:cNvPicPr>
          <p:nvPr/>
        </p:nvPicPr>
        <p:blipFill>
          <a:blip r:embed="rId4" cstate="print"/>
          <a:srcRect l="10828" t="10640" r="10131" b="11262"/>
          <a:stretch>
            <a:fillRect/>
          </a:stretch>
        </p:blipFill>
        <p:spPr bwMode="auto">
          <a:xfrm>
            <a:off x="374650" y="2559050"/>
            <a:ext cx="4657229" cy="4083050"/>
          </a:xfrm>
          <a:prstGeom prst="rect">
            <a:avLst/>
          </a:prstGeom>
          <a:noFill/>
        </p:spPr>
      </p:pic>
      <p:pic>
        <p:nvPicPr>
          <p:cNvPr id="3076" name="Picture 4" descr="C:\Users\EMinina\Desktop\Комиссии  Фрагмент карты по результатам комиссии (9).jpg"/>
          <p:cNvPicPr>
            <a:picLocks noChangeAspect="1" noChangeArrowheads="1"/>
          </p:cNvPicPr>
          <p:nvPr/>
        </p:nvPicPr>
        <p:blipFill>
          <a:blip r:embed="rId5" cstate="print"/>
          <a:srcRect l="11966" t="12224" r="10150" b="12880"/>
          <a:stretch>
            <a:fillRect/>
          </a:stretch>
        </p:blipFill>
        <p:spPr bwMode="auto">
          <a:xfrm>
            <a:off x="146050" y="2635250"/>
            <a:ext cx="4964082" cy="423565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041650" y="65405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Приложение 2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к решению Совета депутатов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города Новосибирска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от 12.07.2022 № 391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pic>
        <p:nvPicPr>
          <p:cNvPr id="4098" name="Picture 2" descr="C:\Users\EMinina\Desktop\Комиссии  Фрагмент карты по результатам комиссии (2).jpg"/>
          <p:cNvPicPr>
            <a:picLocks noChangeAspect="1" noChangeArrowheads="1"/>
          </p:cNvPicPr>
          <p:nvPr/>
        </p:nvPicPr>
        <p:blipFill>
          <a:blip r:embed="rId3" cstate="print"/>
          <a:srcRect l="10248" t="10395" r="8793" b="7938"/>
          <a:stretch>
            <a:fillRect/>
          </a:stretch>
        </p:blipFill>
        <p:spPr bwMode="auto">
          <a:xfrm>
            <a:off x="298450" y="2635250"/>
            <a:ext cx="5022850" cy="4495800"/>
          </a:xfrm>
          <a:prstGeom prst="rect">
            <a:avLst/>
          </a:prstGeom>
          <a:noFill/>
        </p:spPr>
      </p:pic>
      <p:pic>
        <p:nvPicPr>
          <p:cNvPr id="4099" name="Picture 3" descr="C:\Users\EMinina\Desktop\Комиссии  Фрагмент карты по результатам комиссии (10).jpg"/>
          <p:cNvPicPr>
            <a:picLocks noChangeAspect="1" noChangeArrowheads="1"/>
          </p:cNvPicPr>
          <p:nvPr/>
        </p:nvPicPr>
        <p:blipFill>
          <a:blip r:embed="rId4" cstate="print"/>
          <a:srcRect l="11023" t="11976" r="9400" b="12652"/>
          <a:stretch>
            <a:fillRect/>
          </a:stretch>
        </p:blipFill>
        <p:spPr bwMode="auto">
          <a:xfrm>
            <a:off x="298449" y="2711450"/>
            <a:ext cx="4896091" cy="4114800"/>
          </a:xfrm>
          <a:prstGeom prst="rect">
            <a:avLst/>
          </a:prstGeom>
          <a:noFill/>
        </p:spPr>
      </p:pic>
      <p:pic>
        <p:nvPicPr>
          <p:cNvPr id="4100" name="Picture 4" descr="C:\Users\EMinina\Desktop\Комиссии  Фрагмент карты по результатам комиссии (10).jpg"/>
          <p:cNvPicPr>
            <a:picLocks noChangeAspect="1" noChangeArrowheads="1"/>
          </p:cNvPicPr>
          <p:nvPr/>
        </p:nvPicPr>
        <p:blipFill>
          <a:blip r:embed="rId5" cstate="print"/>
          <a:srcRect l="11270" t="11837" r="11270" b="13268"/>
          <a:stretch>
            <a:fillRect/>
          </a:stretch>
        </p:blipFill>
        <p:spPr bwMode="auto">
          <a:xfrm>
            <a:off x="298450" y="2635250"/>
            <a:ext cx="4796232" cy="4191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65450" y="65405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Приложение 3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к решению Совета депутатов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города Новосибирска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от 12.07.2022 № 391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103010001-015\f\Схемы\ПС ПЗЗ_18 от 09.2021\2_НАЗНАЧЕНИЕ СЛУШАНИЙ_ПЗЗ_2022\Схемы\ПЗЗ\00 004.jpg"/>
          <p:cNvPicPr>
            <a:picLocks noChangeAspect="1" noChangeArrowheads="1"/>
          </p:cNvPicPr>
          <p:nvPr/>
        </p:nvPicPr>
        <p:blipFill rotWithShape="1">
          <a:blip r:embed="rId2" cstate="print"/>
          <a:srcRect t="21765" r="-29"/>
          <a:stretch/>
        </p:blipFill>
        <p:spPr bwMode="auto">
          <a:xfrm>
            <a:off x="0" y="1644650"/>
            <a:ext cx="5327650" cy="5911850"/>
          </a:xfrm>
          <a:prstGeom prst="rect">
            <a:avLst/>
          </a:prstGeom>
          <a:noFill/>
        </p:spPr>
      </p:pic>
      <p:pic>
        <p:nvPicPr>
          <p:cNvPr id="6146" name="Picture 2" descr="C:\Users\EMinina\Desktop\Комиссии  Фрагмент карты по результатам комиссии (45.jpg"/>
          <p:cNvPicPr>
            <a:picLocks noChangeAspect="1" noChangeArrowheads="1"/>
          </p:cNvPicPr>
          <p:nvPr/>
        </p:nvPicPr>
        <p:blipFill>
          <a:blip r:embed="rId3" cstate="print"/>
          <a:srcRect l="11614" t="12597" r="11561" b="12984"/>
          <a:stretch>
            <a:fillRect/>
          </a:stretch>
        </p:blipFill>
        <p:spPr bwMode="auto">
          <a:xfrm>
            <a:off x="222250" y="2635250"/>
            <a:ext cx="4964723" cy="4267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117850" y="50165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Приложение 4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к решению Совета депутатов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города Новосибирска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от 12.07.2022 № </a:t>
            </a: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391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pic>
        <p:nvPicPr>
          <p:cNvPr id="2050" name="Picture 2" descr="C:\Users\EMinina\Desktop\Комиссии  Фрагмент карты по результатам комиссии.jpg"/>
          <p:cNvPicPr>
            <a:picLocks noChangeAspect="1" noChangeArrowheads="1"/>
          </p:cNvPicPr>
          <p:nvPr/>
        </p:nvPicPr>
        <p:blipFill>
          <a:blip r:embed="rId3" cstate="print"/>
          <a:srcRect l="10877" t="12258" r="9721" b="10513"/>
          <a:stretch>
            <a:fillRect/>
          </a:stretch>
        </p:blipFill>
        <p:spPr bwMode="auto">
          <a:xfrm>
            <a:off x="374650" y="2635250"/>
            <a:ext cx="4502150" cy="388541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117850" y="73025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Приложение 5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к решению Совета депутатов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города Новосибирска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от 12.07.2022 № 391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pic>
        <p:nvPicPr>
          <p:cNvPr id="5122" name="Picture 2" descr="C:\Users\EMinina\Desktop\Комиссии Фрагмент карты по результатам комиссии (8).jpg"/>
          <p:cNvPicPr>
            <a:picLocks noChangeAspect="1" noChangeArrowheads="1"/>
          </p:cNvPicPr>
          <p:nvPr/>
        </p:nvPicPr>
        <p:blipFill>
          <a:blip r:embed="rId3" cstate="print"/>
          <a:srcRect l="8974" t="10114" r="10262" b="11225"/>
          <a:stretch>
            <a:fillRect/>
          </a:stretch>
        </p:blipFill>
        <p:spPr bwMode="auto">
          <a:xfrm>
            <a:off x="0" y="2635250"/>
            <a:ext cx="5202283" cy="4495800"/>
          </a:xfrm>
          <a:prstGeom prst="rect">
            <a:avLst/>
          </a:prstGeom>
          <a:noFill/>
        </p:spPr>
      </p:pic>
      <p:pic>
        <p:nvPicPr>
          <p:cNvPr id="5124" name="Picture 4" descr="C:\Users\EMinina\Desktop\Комиссии  Фрагмент карты по результатам комиссии (8).jpg"/>
          <p:cNvPicPr>
            <a:picLocks noChangeAspect="1" noChangeArrowheads="1"/>
          </p:cNvPicPr>
          <p:nvPr/>
        </p:nvPicPr>
        <p:blipFill>
          <a:blip r:embed="rId4" cstate="print"/>
          <a:srcRect l="10432" t="11032" r="10414" b="13119"/>
          <a:stretch>
            <a:fillRect/>
          </a:stretch>
        </p:blipFill>
        <p:spPr bwMode="auto">
          <a:xfrm>
            <a:off x="0" y="2635250"/>
            <a:ext cx="5321300" cy="452452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041650" y="73025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Приложение 6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к решению Совета депутатов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города Новосибирска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от 12.07.2022 № 391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хемы\ПС ПЗЗ ОПТ 2022\1Условные обознчения.jpg"/>
          <p:cNvPicPr>
            <a:picLocks noChangeAspect="1" noChangeArrowheads="1"/>
          </p:cNvPicPr>
          <p:nvPr/>
        </p:nvPicPr>
        <p:blipFill rotWithShape="1">
          <a:blip r:embed="rId2" cstate="print"/>
          <a:srcRect l="-1" t="16405" r="-937"/>
          <a:stretch/>
        </p:blipFill>
        <p:spPr bwMode="auto">
          <a:xfrm>
            <a:off x="1" y="1339850"/>
            <a:ext cx="5321299" cy="636283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041650" y="65405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Приложение 7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к решению Совета депутатов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города Новосибирска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от 12.07.2022 № 391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2C3C40819EA6044BB412208914E0BAF" ma:contentTypeVersion="0" ma:contentTypeDescription="Создание документа." ma:contentTypeScope="" ma:versionID="bfa0c86c8dc87d87585dd2b6788167b3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6KDV5W64NSFS-851842435-3964</_dlc_DocId>
    <_dlc_DocIdUrl xmlns="746016b1-ecc9-410e-95eb-a13f7eb3881b">
      <Url>http://port.admnsk.ru/sites/main/sovet/_layouts/DocIdRedir.aspx?ID=6KDV5W64NSFS-851842435-3964</Url>
      <Description>6KDV5W64NSFS-851842435-3964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AE67C94-50E3-474F-B5D2-44AF50EFC0E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F64A3D2-9F3D-4E4D-8DDF-5ED8D450E5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4405051-7C43-4EBE-A8F4-24509E5FE45F}">
  <ds:schemaRefs>
    <ds:schemaRef ds:uri="http://purl.org/dc/elements/1.1/"/>
    <ds:schemaRef ds:uri="http://schemas.microsoft.com/office/2006/documentManagement/types"/>
    <ds:schemaRef ds:uri="http://www.w3.org/XML/1998/namespace"/>
    <ds:schemaRef ds:uri="http://purl.org/dc/dcmitype/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746016b1-ecc9-410e-95eb-a13f7eb3881b"/>
  </ds:schemaRefs>
</ds:datastoreItem>
</file>

<file path=customXml/itemProps4.xml><?xml version="1.0" encoding="utf-8"?>
<ds:datastoreItem xmlns:ds="http://schemas.openxmlformats.org/officeDocument/2006/customXml" ds:itemID="{9E6A85F2-2AEF-4AEE-A152-DEBE3753A37B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1599</TotalTime>
  <Words>84</Words>
  <Application>Microsoft Office PowerPoint</Application>
  <PresentationFormat>Произвольный</PresentationFormat>
  <Paragraphs>28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Томченко Анастасия Николаевна</dc:creator>
  <cp:lastModifiedBy>Москалева Ольга Витальевна</cp:lastModifiedBy>
  <cp:revision>172</cp:revision>
  <cp:lastPrinted>2022-07-11T08:50:10Z</cp:lastPrinted>
  <dcterms:created xsi:type="dcterms:W3CDTF">2006-08-16T00:00:00Z</dcterms:created>
  <dcterms:modified xsi:type="dcterms:W3CDTF">2022-07-11T08:57:09Z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0x01010042C3C40819EA6044BB412208914E0BAF</vt:lpwstr>
  </property>
  <property fmtid="{D5CDD505-2E9C-101B-9397-08002B2CF9AE}" pid="3" name="_dlc_DocIdItemGuid">
    <vt:lpwstr>f0807ba9-9ea4-4f89-a56e-6cf7940aebaa</vt:lpwstr>
  </property>
</Properties>
</file>