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87" r:id="rId6"/>
    <p:sldMasterId id="2147483661" r:id="rId7"/>
    <p:sldMasterId id="2147483673" r:id="rId8"/>
  </p:sldMasterIdLst>
  <p:notesMasterIdLst>
    <p:notesMasterId r:id="rId201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1" r:id="rId74"/>
    <p:sldId id="322" r:id="rId75"/>
    <p:sldId id="323" r:id="rId76"/>
    <p:sldId id="324" r:id="rId77"/>
    <p:sldId id="325" r:id="rId78"/>
    <p:sldId id="326" r:id="rId79"/>
    <p:sldId id="327" r:id="rId80"/>
    <p:sldId id="328" r:id="rId81"/>
    <p:sldId id="329" r:id="rId82"/>
    <p:sldId id="330" r:id="rId83"/>
    <p:sldId id="331" r:id="rId84"/>
    <p:sldId id="332" r:id="rId85"/>
    <p:sldId id="333" r:id="rId86"/>
    <p:sldId id="334" r:id="rId87"/>
    <p:sldId id="335" r:id="rId88"/>
    <p:sldId id="336" r:id="rId89"/>
    <p:sldId id="337" r:id="rId90"/>
    <p:sldId id="338" r:id="rId91"/>
    <p:sldId id="339" r:id="rId92"/>
    <p:sldId id="340" r:id="rId93"/>
    <p:sldId id="341" r:id="rId94"/>
    <p:sldId id="342" r:id="rId95"/>
    <p:sldId id="343" r:id="rId96"/>
    <p:sldId id="344" r:id="rId97"/>
    <p:sldId id="345" r:id="rId98"/>
    <p:sldId id="346" r:id="rId99"/>
    <p:sldId id="347" r:id="rId100"/>
    <p:sldId id="348" r:id="rId101"/>
    <p:sldId id="349" r:id="rId102"/>
    <p:sldId id="350" r:id="rId103"/>
    <p:sldId id="351" r:id="rId104"/>
    <p:sldId id="352" r:id="rId105"/>
    <p:sldId id="353" r:id="rId106"/>
    <p:sldId id="354" r:id="rId107"/>
    <p:sldId id="355" r:id="rId108"/>
    <p:sldId id="356" r:id="rId109"/>
    <p:sldId id="357" r:id="rId110"/>
    <p:sldId id="358" r:id="rId111"/>
    <p:sldId id="359" r:id="rId112"/>
    <p:sldId id="360" r:id="rId113"/>
    <p:sldId id="361" r:id="rId114"/>
    <p:sldId id="362" r:id="rId115"/>
    <p:sldId id="363" r:id="rId116"/>
    <p:sldId id="364" r:id="rId117"/>
    <p:sldId id="365" r:id="rId118"/>
    <p:sldId id="366" r:id="rId119"/>
    <p:sldId id="367" r:id="rId120"/>
    <p:sldId id="368" r:id="rId121"/>
    <p:sldId id="369" r:id="rId122"/>
    <p:sldId id="370" r:id="rId123"/>
    <p:sldId id="371" r:id="rId124"/>
    <p:sldId id="372" r:id="rId125"/>
    <p:sldId id="373" r:id="rId126"/>
    <p:sldId id="374" r:id="rId127"/>
    <p:sldId id="375" r:id="rId128"/>
    <p:sldId id="376" r:id="rId129"/>
    <p:sldId id="377" r:id="rId130"/>
    <p:sldId id="378" r:id="rId131"/>
    <p:sldId id="379" r:id="rId132"/>
    <p:sldId id="380" r:id="rId133"/>
    <p:sldId id="381" r:id="rId134"/>
    <p:sldId id="382" r:id="rId135"/>
    <p:sldId id="383" r:id="rId136"/>
    <p:sldId id="384" r:id="rId137"/>
    <p:sldId id="385" r:id="rId138"/>
    <p:sldId id="386" r:id="rId139"/>
    <p:sldId id="387" r:id="rId140"/>
    <p:sldId id="388" r:id="rId141"/>
    <p:sldId id="389" r:id="rId142"/>
    <p:sldId id="390" r:id="rId143"/>
    <p:sldId id="391" r:id="rId144"/>
    <p:sldId id="392" r:id="rId145"/>
    <p:sldId id="393" r:id="rId146"/>
    <p:sldId id="394" r:id="rId147"/>
    <p:sldId id="395" r:id="rId148"/>
    <p:sldId id="396" r:id="rId149"/>
    <p:sldId id="397" r:id="rId150"/>
    <p:sldId id="398" r:id="rId151"/>
    <p:sldId id="399" r:id="rId152"/>
    <p:sldId id="400" r:id="rId153"/>
    <p:sldId id="401" r:id="rId154"/>
    <p:sldId id="402" r:id="rId155"/>
    <p:sldId id="403" r:id="rId156"/>
    <p:sldId id="404" r:id="rId157"/>
    <p:sldId id="405" r:id="rId158"/>
    <p:sldId id="406" r:id="rId159"/>
    <p:sldId id="407" r:id="rId160"/>
    <p:sldId id="408" r:id="rId161"/>
    <p:sldId id="409" r:id="rId162"/>
    <p:sldId id="410" r:id="rId163"/>
    <p:sldId id="411" r:id="rId164"/>
    <p:sldId id="412" r:id="rId165"/>
    <p:sldId id="413" r:id="rId166"/>
    <p:sldId id="414" r:id="rId167"/>
    <p:sldId id="415" r:id="rId168"/>
    <p:sldId id="416" r:id="rId169"/>
    <p:sldId id="417" r:id="rId170"/>
    <p:sldId id="418" r:id="rId171"/>
    <p:sldId id="419" r:id="rId172"/>
    <p:sldId id="420" r:id="rId173"/>
    <p:sldId id="421" r:id="rId174"/>
    <p:sldId id="422" r:id="rId175"/>
    <p:sldId id="423" r:id="rId176"/>
    <p:sldId id="424" r:id="rId177"/>
    <p:sldId id="425" r:id="rId178"/>
    <p:sldId id="426" r:id="rId179"/>
    <p:sldId id="427" r:id="rId180"/>
    <p:sldId id="428" r:id="rId181"/>
    <p:sldId id="429" r:id="rId182"/>
    <p:sldId id="430" r:id="rId183"/>
    <p:sldId id="431" r:id="rId184"/>
    <p:sldId id="432" r:id="rId185"/>
    <p:sldId id="433" r:id="rId186"/>
    <p:sldId id="434" r:id="rId187"/>
    <p:sldId id="435" r:id="rId188"/>
    <p:sldId id="436" r:id="rId189"/>
    <p:sldId id="437" r:id="rId190"/>
    <p:sldId id="438" r:id="rId191"/>
    <p:sldId id="440" r:id="rId192"/>
    <p:sldId id="441" r:id="rId193"/>
    <p:sldId id="442" r:id="rId194"/>
    <p:sldId id="443" r:id="rId195"/>
    <p:sldId id="451" r:id="rId196"/>
    <p:sldId id="446" r:id="rId197"/>
    <p:sldId id="449" r:id="rId198"/>
    <p:sldId id="447" r:id="rId199"/>
    <p:sldId id="448" r:id="rId200"/>
  </p:sldIdLst>
  <p:sldSz cx="5321300" cy="7556500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4651" autoAdjust="0"/>
  </p:normalViewPr>
  <p:slideViewPr>
    <p:cSldViewPr>
      <p:cViewPr varScale="1">
        <p:scale>
          <a:sx n="99" d="100"/>
          <a:sy n="99" d="100"/>
        </p:scale>
        <p:origin x="323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9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63" Type="http://schemas.openxmlformats.org/officeDocument/2006/relationships/slide" Target="slides/slide55.xml"/><Relationship Id="rId84" Type="http://schemas.openxmlformats.org/officeDocument/2006/relationships/slide" Target="slides/slide76.xml"/><Relationship Id="rId138" Type="http://schemas.openxmlformats.org/officeDocument/2006/relationships/slide" Target="slides/slide130.xml"/><Relationship Id="rId159" Type="http://schemas.openxmlformats.org/officeDocument/2006/relationships/slide" Target="slides/slide151.xml"/><Relationship Id="rId170" Type="http://schemas.openxmlformats.org/officeDocument/2006/relationships/slide" Target="slides/slide162.xml"/><Relationship Id="rId191" Type="http://schemas.openxmlformats.org/officeDocument/2006/relationships/slide" Target="slides/slide183.xml"/><Relationship Id="rId205" Type="http://schemas.openxmlformats.org/officeDocument/2006/relationships/tableStyles" Target="tableStyles.xml"/><Relationship Id="rId107" Type="http://schemas.openxmlformats.org/officeDocument/2006/relationships/slide" Target="slides/slide99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53" Type="http://schemas.openxmlformats.org/officeDocument/2006/relationships/slide" Target="slides/slide45.xml"/><Relationship Id="rId74" Type="http://schemas.openxmlformats.org/officeDocument/2006/relationships/slide" Target="slides/slide66.xml"/><Relationship Id="rId128" Type="http://schemas.openxmlformats.org/officeDocument/2006/relationships/slide" Target="slides/slide120.xml"/><Relationship Id="rId149" Type="http://schemas.openxmlformats.org/officeDocument/2006/relationships/slide" Target="slides/slide141.xml"/><Relationship Id="rId5" Type="http://schemas.openxmlformats.org/officeDocument/2006/relationships/slideMaster" Target="slideMasters/slideMaster1.xml"/><Relationship Id="rId95" Type="http://schemas.openxmlformats.org/officeDocument/2006/relationships/slide" Target="slides/slide87.xml"/><Relationship Id="rId160" Type="http://schemas.openxmlformats.org/officeDocument/2006/relationships/slide" Target="slides/slide152.xml"/><Relationship Id="rId181" Type="http://schemas.openxmlformats.org/officeDocument/2006/relationships/slide" Target="slides/slide173.xml"/><Relationship Id="rId22" Type="http://schemas.openxmlformats.org/officeDocument/2006/relationships/slide" Target="slides/slide14.xml"/><Relationship Id="rId43" Type="http://schemas.openxmlformats.org/officeDocument/2006/relationships/slide" Target="slides/slide35.xml"/><Relationship Id="rId64" Type="http://schemas.openxmlformats.org/officeDocument/2006/relationships/slide" Target="slides/slide56.xml"/><Relationship Id="rId118" Type="http://schemas.openxmlformats.org/officeDocument/2006/relationships/slide" Target="slides/slide110.xml"/><Relationship Id="rId139" Type="http://schemas.openxmlformats.org/officeDocument/2006/relationships/slide" Target="slides/slide131.xml"/><Relationship Id="rId85" Type="http://schemas.openxmlformats.org/officeDocument/2006/relationships/slide" Target="slides/slide77.xml"/><Relationship Id="rId150" Type="http://schemas.openxmlformats.org/officeDocument/2006/relationships/slide" Target="slides/slide142.xml"/><Relationship Id="rId171" Type="http://schemas.openxmlformats.org/officeDocument/2006/relationships/slide" Target="slides/slide163.xml"/><Relationship Id="rId192" Type="http://schemas.openxmlformats.org/officeDocument/2006/relationships/slide" Target="slides/slide184.xml"/><Relationship Id="rId12" Type="http://schemas.openxmlformats.org/officeDocument/2006/relationships/slide" Target="slides/slide4.xml"/><Relationship Id="rId33" Type="http://schemas.openxmlformats.org/officeDocument/2006/relationships/slide" Target="slides/slide25.xml"/><Relationship Id="rId108" Type="http://schemas.openxmlformats.org/officeDocument/2006/relationships/slide" Target="slides/slide100.xml"/><Relationship Id="rId129" Type="http://schemas.openxmlformats.org/officeDocument/2006/relationships/slide" Target="slides/slide121.xml"/><Relationship Id="rId54" Type="http://schemas.openxmlformats.org/officeDocument/2006/relationships/slide" Target="slides/slide46.xml"/><Relationship Id="rId75" Type="http://schemas.openxmlformats.org/officeDocument/2006/relationships/slide" Target="slides/slide67.xml"/><Relationship Id="rId96" Type="http://schemas.openxmlformats.org/officeDocument/2006/relationships/slide" Target="slides/slide88.xml"/><Relationship Id="rId140" Type="http://schemas.openxmlformats.org/officeDocument/2006/relationships/slide" Target="slides/slide132.xml"/><Relationship Id="rId161" Type="http://schemas.openxmlformats.org/officeDocument/2006/relationships/slide" Target="slides/slide153.xml"/><Relationship Id="rId182" Type="http://schemas.openxmlformats.org/officeDocument/2006/relationships/slide" Target="slides/slide174.xml"/><Relationship Id="rId6" Type="http://schemas.openxmlformats.org/officeDocument/2006/relationships/slideMaster" Target="slideMasters/slideMaster2.xml"/><Relationship Id="rId23" Type="http://schemas.openxmlformats.org/officeDocument/2006/relationships/slide" Target="slides/slide15.xml"/><Relationship Id="rId119" Type="http://schemas.openxmlformats.org/officeDocument/2006/relationships/slide" Target="slides/slide111.xml"/><Relationship Id="rId44" Type="http://schemas.openxmlformats.org/officeDocument/2006/relationships/slide" Target="slides/slide36.xml"/><Relationship Id="rId65" Type="http://schemas.openxmlformats.org/officeDocument/2006/relationships/slide" Target="slides/slide57.xml"/><Relationship Id="rId86" Type="http://schemas.openxmlformats.org/officeDocument/2006/relationships/slide" Target="slides/slide78.xml"/><Relationship Id="rId130" Type="http://schemas.openxmlformats.org/officeDocument/2006/relationships/slide" Target="slides/slide122.xml"/><Relationship Id="rId151" Type="http://schemas.openxmlformats.org/officeDocument/2006/relationships/slide" Target="slides/slide143.xml"/><Relationship Id="rId172" Type="http://schemas.openxmlformats.org/officeDocument/2006/relationships/slide" Target="slides/slide164.xml"/><Relationship Id="rId193" Type="http://schemas.openxmlformats.org/officeDocument/2006/relationships/slide" Target="slides/slide185.xml"/><Relationship Id="rId13" Type="http://schemas.openxmlformats.org/officeDocument/2006/relationships/slide" Target="slides/slide5.xml"/><Relationship Id="rId109" Type="http://schemas.openxmlformats.org/officeDocument/2006/relationships/slide" Target="slides/slide101.xml"/><Relationship Id="rId34" Type="http://schemas.openxmlformats.org/officeDocument/2006/relationships/slide" Target="slides/slide26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slide" Target="slides/slide89.xml"/><Relationship Id="rId120" Type="http://schemas.openxmlformats.org/officeDocument/2006/relationships/slide" Target="slides/slide112.xml"/><Relationship Id="rId141" Type="http://schemas.openxmlformats.org/officeDocument/2006/relationships/slide" Target="slides/slide133.xml"/><Relationship Id="rId7" Type="http://schemas.openxmlformats.org/officeDocument/2006/relationships/slideMaster" Target="slideMasters/slideMaster3.xml"/><Relationship Id="rId162" Type="http://schemas.openxmlformats.org/officeDocument/2006/relationships/slide" Target="slides/slide154.xml"/><Relationship Id="rId183" Type="http://schemas.openxmlformats.org/officeDocument/2006/relationships/slide" Target="slides/slide175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slide" Target="slides/slide79.xml"/><Relationship Id="rId110" Type="http://schemas.openxmlformats.org/officeDocument/2006/relationships/slide" Target="slides/slide102.xml"/><Relationship Id="rId115" Type="http://schemas.openxmlformats.org/officeDocument/2006/relationships/slide" Target="slides/slide107.xml"/><Relationship Id="rId131" Type="http://schemas.openxmlformats.org/officeDocument/2006/relationships/slide" Target="slides/slide123.xml"/><Relationship Id="rId136" Type="http://schemas.openxmlformats.org/officeDocument/2006/relationships/slide" Target="slides/slide128.xml"/><Relationship Id="rId157" Type="http://schemas.openxmlformats.org/officeDocument/2006/relationships/slide" Target="slides/slide149.xml"/><Relationship Id="rId178" Type="http://schemas.openxmlformats.org/officeDocument/2006/relationships/slide" Target="slides/slide170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152" Type="http://schemas.openxmlformats.org/officeDocument/2006/relationships/slide" Target="slides/slide144.xml"/><Relationship Id="rId173" Type="http://schemas.openxmlformats.org/officeDocument/2006/relationships/slide" Target="slides/slide165.xml"/><Relationship Id="rId194" Type="http://schemas.openxmlformats.org/officeDocument/2006/relationships/slide" Target="slides/slide186.xml"/><Relationship Id="rId199" Type="http://schemas.openxmlformats.org/officeDocument/2006/relationships/slide" Target="slides/slide191.xml"/><Relationship Id="rId203" Type="http://schemas.openxmlformats.org/officeDocument/2006/relationships/viewProps" Target="viewProps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56" Type="http://schemas.openxmlformats.org/officeDocument/2006/relationships/slide" Target="slides/slide48.xml"/><Relationship Id="rId77" Type="http://schemas.openxmlformats.org/officeDocument/2006/relationships/slide" Target="slides/slide69.xml"/><Relationship Id="rId100" Type="http://schemas.openxmlformats.org/officeDocument/2006/relationships/slide" Target="slides/slide92.xml"/><Relationship Id="rId105" Type="http://schemas.openxmlformats.org/officeDocument/2006/relationships/slide" Target="slides/slide97.xml"/><Relationship Id="rId126" Type="http://schemas.openxmlformats.org/officeDocument/2006/relationships/slide" Target="slides/slide118.xml"/><Relationship Id="rId147" Type="http://schemas.openxmlformats.org/officeDocument/2006/relationships/slide" Target="slides/slide139.xml"/><Relationship Id="rId168" Type="http://schemas.openxmlformats.org/officeDocument/2006/relationships/slide" Target="slides/slide160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93" Type="http://schemas.openxmlformats.org/officeDocument/2006/relationships/slide" Target="slides/slide85.xml"/><Relationship Id="rId98" Type="http://schemas.openxmlformats.org/officeDocument/2006/relationships/slide" Target="slides/slide90.xml"/><Relationship Id="rId121" Type="http://schemas.openxmlformats.org/officeDocument/2006/relationships/slide" Target="slides/slide113.xml"/><Relationship Id="rId142" Type="http://schemas.openxmlformats.org/officeDocument/2006/relationships/slide" Target="slides/slide134.xml"/><Relationship Id="rId163" Type="http://schemas.openxmlformats.org/officeDocument/2006/relationships/slide" Target="slides/slide155.xml"/><Relationship Id="rId184" Type="http://schemas.openxmlformats.org/officeDocument/2006/relationships/slide" Target="slides/slide176.xml"/><Relationship Id="rId189" Type="http://schemas.openxmlformats.org/officeDocument/2006/relationships/slide" Target="slides/slide181.xml"/><Relationship Id="rId3" Type="http://schemas.openxmlformats.org/officeDocument/2006/relationships/customXml" Target="../customXml/item3.xml"/><Relationship Id="rId25" Type="http://schemas.openxmlformats.org/officeDocument/2006/relationships/slide" Target="slides/slide17.xml"/><Relationship Id="rId46" Type="http://schemas.openxmlformats.org/officeDocument/2006/relationships/slide" Target="slides/slide38.xml"/><Relationship Id="rId67" Type="http://schemas.openxmlformats.org/officeDocument/2006/relationships/slide" Target="slides/slide59.xml"/><Relationship Id="rId116" Type="http://schemas.openxmlformats.org/officeDocument/2006/relationships/slide" Target="slides/slide108.xml"/><Relationship Id="rId137" Type="http://schemas.openxmlformats.org/officeDocument/2006/relationships/slide" Target="slides/slide129.xml"/><Relationship Id="rId158" Type="http://schemas.openxmlformats.org/officeDocument/2006/relationships/slide" Target="slides/slide150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62" Type="http://schemas.openxmlformats.org/officeDocument/2006/relationships/slide" Target="slides/slide54.xml"/><Relationship Id="rId83" Type="http://schemas.openxmlformats.org/officeDocument/2006/relationships/slide" Target="slides/slide75.xml"/><Relationship Id="rId88" Type="http://schemas.openxmlformats.org/officeDocument/2006/relationships/slide" Target="slides/slide80.xml"/><Relationship Id="rId111" Type="http://schemas.openxmlformats.org/officeDocument/2006/relationships/slide" Target="slides/slide103.xml"/><Relationship Id="rId132" Type="http://schemas.openxmlformats.org/officeDocument/2006/relationships/slide" Target="slides/slide124.xml"/><Relationship Id="rId153" Type="http://schemas.openxmlformats.org/officeDocument/2006/relationships/slide" Target="slides/slide145.xml"/><Relationship Id="rId174" Type="http://schemas.openxmlformats.org/officeDocument/2006/relationships/slide" Target="slides/slide166.xml"/><Relationship Id="rId179" Type="http://schemas.openxmlformats.org/officeDocument/2006/relationships/slide" Target="slides/slide171.xml"/><Relationship Id="rId195" Type="http://schemas.openxmlformats.org/officeDocument/2006/relationships/slide" Target="slides/slide187.xml"/><Relationship Id="rId190" Type="http://schemas.openxmlformats.org/officeDocument/2006/relationships/slide" Target="slides/slide182.xml"/><Relationship Id="rId204" Type="http://schemas.openxmlformats.org/officeDocument/2006/relationships/theme" Target="theme/theme1.xml"/><Relationship Id="rId15" Type="http://schemas.openxmlformats.org/officeDocument/2006/relationships/slide" Target="slides/slide7.xml"/><Relationship Id="rId36" Type="http://schemas.openxmlformats.org/officeDocument/2006/relationships/slide" Target="slides/slide28.xml"/><Relationship Id="rId57" Type="http://schemas.openxmlformats.org/officeDocument/2006/relationships/slide" Target="slides/slide49.xml"/><Relationship Id="rId106" Type="http://schemas.openxmlformats.org/officeDocument/2006/relationships/slide" Target="slides/slide98.xml"/><Relationship Id="rId127" Type="http://schemas.openxmlformats.org/officeDocument/2006/relationships/slide" Target="slides/slide11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52" Type="http://schemas.openxmlformats.org/officeDocument/2006/relationships/slide" Target="slides/slide44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94" Type="http://schemas.openxmlformats.org/officeDocument/2006/relationships/slide" Target="slides/slide86.xml"/><Relationship Id="rId99" Type="http://schemas.openxmlformats.org/officeDocument/2006/relationships/slide" Target="slides/slide91.xml"/><Relationship Id="rId101" Type="http://schemas.openxmlformats.org/officeDocument/2006/relationships/slide" Target="slides/slide93.xml"/><Relationship Id="rId122" Type="http://schemas.openxmlformats.org/officeDocument/2006/relationships/slide" Target="slides/slide114.xml"/><Relationship Id="rId143" Type="http://schemas.openxmlformats.org/officeDocument/2006/relationships/slide" Target="slides/slide135.xml"/><Relationship Id="rId148" Type="http://schemas.openxmlformats.org/officeDocument/2006/relationships/slide" Target="slides/slide140.xml"/><Relationship Id="rId164" Type="http://schemas.openxmlformats.org/officeDocument/2006/relationships/slide" Target="slides/slide156.xml"/><Relationship Id="rId169" Type="http://schemas.openxmlformats.org/officeDocument/2006/relationships/slide" Target="slides/slide161.xml"/><Relationship Id="rId185" Type="http://schemas.openxmlformats.org/officeDocument/2006/relationships/slide" Target="slides/slide177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80" Type="http://schemas.openxmlformats.org/officeDocument/2006/relationships/slide" Target="slides/slide172.xml"/><Relationship Id="rId26" Type="http://schemas.openxmlformats.org/officeDocument/2006/relationships/slide" Target="slides/slide18.xml"/><Relationship Id="rId47" Type="http://schemas.openxmlformats.org/officeDocument/2006/relationships/slide" Target="slides/slide39.xml"/><Relationship Id="rId68" Type="http://schemas.openxmlformats.org/officeDocument/2006/relationships/slide" Target="slides/slide60.xml"/><Relationship Id="rId89" Type="http://schemas.openxmlformats.org/officeDocument/2006/relationships/slide" Target="slides/slide81.xml"/><Relationship Id="rId112" Type="http://schemas.openxmlformats.org/officeDocument/2006/relationships/slide" Target="slides/slide104.xml"/><Relationship Id="rId133" Type="http://schemas.openxmlformats.org/officeDocument/2006/relationships/slide" Target="slides/slide125.xml"/><Relationship Id="rId154" Type="http://schemas.openxmlformats.org/officeDocument/2006/relationships/slide" Target="slides/slide146.xml"/><Relationship Id="rId175" Type="http://schemas.openxmlformats.org/officeDocument/2006/relationships/slide" Target="slides/slide167.xml"/><Relationship Id="rId196" Type="http://schemas.openxmlformats.org/officeDocument/2006/relationships/slide" Target="slides/slide188.xml"/><Relationship Id="rId200" Type="http://schemas.openxmlformats.org/officeDocument/2006/relationships/slide" Target="slides/slide192.xml"/><Relationship Id="rId16" Type="http://schemas.openxmlformats.org/officeDocument/2006/relationships/slide" Target="slides/slide8.xml"/><Relationship Id="rId37" Type="http://schemas.openxmlformats.org/officeDocument/2006/relationships/slide" Target="slides/slide29.xml"/><Relationship Id="rId58" Type="http://schemas.openxmlformats.org/officeDocument/2006/relationships/slide" Target="slides/slide50.xml"/><Relationship Id="rId79" Type="http://schemas.openxmlformats.org/officeDocument/2006/relationships/slide" Target="slides/slide71.xml"/><Relationship Id="rId102" Type="http://schemas.openxmlformats.org/officeDocument/2006/relationships/slide" Target="slides/slide94.xml"/><Relationship Id="rId123" Type="http://schemas.openxmlformats.org/officeDocument/2006/relationships/slide" Target="slides/slide115.xml"/><Relationship Id="rId144" Type="http://schemas.openxmlformats.org/officeDocument/2006/relationships/slide" Target="slides/slide136.xml"/><Relationship Id="rId90" Type="http://schemas.openxmlformats.org/officeDocument/2006/relationships/slide" Target="slides/slide82.xml"/><Relationship Id="rId165" Type="http://schemas.openxmlformats.org/officeDocument/2006/relationships/slide" Target="slides/slide157.xml"/><Relationship Id="rId186" Type="http://schemas.openxmlformats.org/officeDocument/2006/relationships/slide" Target="slides/slide178.xml"/><Relationship Id="rId27" Type="http://schemas.openxmlformats.org/officeDocument/2006/relationships/slide" Target="slides/slide19.xml"/><Relationship Id="rId48" Type="http://schemas.openxmlformats.org/officeDocument/2006/relationships/slide" Target="slides/slide40.xml"/><Relationship Id="rId69" Type="http://schemas.openxmlformats.org/officeDocument/2006/relationships/slide" Target="slides/slide61.xml"/><Relationship Id="rId113" Type="http://schemas.openxmlformats.org/officeDocument/2006/relationships/slide" Target="slides/slide105.xml"/><Relationship Id="rId134" Type="http://schemas.openxmlformats.org/officeDocument/2006/relationships/slide" Target="slides/slide126.xml"/><Relationship Id="rId80" Type="http://schemas.openxmlformats.org/officeDocument/2006/relationships/slide" Target="slides/slide72.xml"/><Relationship Id="rId155" Type="http://schemas.openxmlformats.org/officeDocument/2006/relationships/slide" Target="slides/slide147.xml"/><Relationship Id="rId176" Type="http://schemas.openxmlformats.org/officeDocument/2006/relationships/slide" Target="slides/slide168.xml"/><Relationship Id="rId197" Type="http://schemas.openxmlformats.org/officeDocument/2006/relationships/slide" Target="slides/slide189.xml"/><Relationship Id="rId201" Type="http://schemas.openxmlformats.org/officeDocument/2006/relationships/notesMaster" Target="notesMasters/notesMaster1.xml"/><Relationship Id="rId17" Type="http://schemas.openxmlformats.org/officeDocument/2006/relationships/slide" Target="slides/slide9.xml"/><Relationship Id="rId38" Type="http://schemas.openxmlformats.org/officeDocument/2006/relationships/slide" Target="slides/slide30.xml"/><Relationship Id="rId59" Type="http://schemas.openxmlformats.org/officeDocument/2006/relationships/slide" Target="slides/slide51.xml"/><Relationship Id="rId103" Type="http://schemas.openxmlformats.org/officeDocument/2006/relationships/slide" Target="slides/slide95.xml"/><Relationship Id="rId124" Type="http://schemas.openxmlformats.org/officeDocument/2006/relationships/slide" Target="slides/slide116.xml"/><Relationship Id="rId70" Type="http://schemas.openxmlformats.org/officeDocument/2006/relationships/slide" Target="slides/slide62.xml"/><Relationship Id="rId91" Type="http://schemas.openxmlformats.org/officeDocument/2006/relationships/slide" Target="slides/slide83.xml"/><Relationship Id="rId145" Type="http://schemas.openxmlformats.org/officeDocument/2006/relationships/slide" Target="slides/slide137.xml"/><Relationship Id="rId166" Type="http://schemas.openxmlformats.org/officeDocument/2006/relationships/slide" Target="slides/slide158.xml"/><Relationship Id="rId187" Type="http://schemas.openxmlformats.org/officeDocument/2006/relationships/slide" Target="slides/slide179.xml"/><Relationship Id="rId1" Type="http://schemas.openxmlformats.org/officeDocument/2006/relationships/customXml" Target="../customXml/item1.xml"/><Relationship Id="rId28" Type="http://schemas.openxmlformats.org/officeDocument/2006/relationships/slide" Target="slides/slide20.xml"/><Relationship Id="rId49" Type="http://schemas.openxmlformats.org/officeDocument/2006/relationships/slide" Target="slides/slide41.xml"/><Relationship Id="rId114" Type="http://schemas.openxmlformats.org/officeDocument/2006/relationships/slide" Target="slides/slide106.xml"/><Relationship Id="rId60" Type="http://schemas.openxmlformats.org/officeDocument/2006/relationships/slide" Target="slides/slide52.xml"/><Relationship Id="rId81" Type="http://schemas.openxmlformats.org/officeDocument/2006/relationships/slide" Target="slides/slide73.xml"/><Relationship Id="rId135" Type="http://schemas.openxmlformats.org/officeDocument/2006/relationships/slide" Target="slides/slide127.xml"/><Relationship Id="rId156" Type="http://schemas.openxmlformats.org/officeDocument/2006/relationships/slide" Target="slides/slide148.xml"/><Relationship Id="rId177" Type="http://schemas.openxmlformats.org/officeDocument/2006/relationships/slide" Target="slides/slide169.xml"/><Relationship Id="rId198" Type="http://schemas.openxmlformats.org/officeDocument/2006/relationships/slide" Target="slides/slide190.xml"/><Relationship Id="rId202" Type="http://schemas.openxmlformats.org/officeDocument/2006/relationships/presProps" Target="presProps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50" Type="http://schemas.openxmlformats.org/officeDocument/2006/relationships/slide" Target="slides/slide42.xml"/><Relationship Id="rId104" Type="http://schemas.openxmlformats.org/officeDocument/2006/relationships/slide" Target="slides/slide96.xml"/><Relationship Id="rId125" Type="http://schemas.openxmlformats.org/officeDocument/2006/relationships/slide" Target="slides/slide117.xml"/><Relationship Id="rId146" Type="http://schemas.openxmlformats.org/officeDocument/2006/relationships/slide" Target="slides/slide138.xml"/><Relationship Id="rId167" Type="http://schemas.openxmlformats.org/officeDocument/2006/relationships/slide" Target="slides/slide159.xml"/><Relationship Id="rId188" Type="http://schemas.openxmlformats.org/officeDocument/2006/relationships/slide" Target="slides/slide180.xml"/><Relationship Id="rId71" Type="http://schemas.openxmlformats.org/officeDocument/2006/relationships/slide" Target="slides/slide63.xml"/><Relationship Id="rId92" Type="http://schemas.openxmlformats.org/officeDocument/2006/relationships/slide" Target="slides/slide84.xml"/><Relationship Id="rId2" Type="http://schemas.openxmlformats.org/officeDocument/2006/relationships/customXml" Target="../customXml/item2.xml"/><Relationship Id="rId29" Type="http://schemas.openxmlformats.org/officeDocument/2006/relationships/slide" Target="slides/slide2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90612" cy="497838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921" y="1"/>
            <a:ext cx="2890611" cy="497838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r">
              <a:defRPr sz="1200"/>
            </a:lvl1pPr>
          </a:lstStyle>
          <a:p>
            <a:fld id="{055C4788-02CE-45C3-9442-232CACB82B23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55825" y="1241425"/>
            <a:ext cx="23574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08" tIns="45304" rIns="90608" bIns="45304" rtlCol="0" anchor="ctr"/>
          <a:lstStyle/>
          <a:p>
            <a:r>
              <a:rPr lang="ru-RU" dirty="0" smtClean="0"/>
              <a:t>При</a:t>
            </a:r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5" y="4778612"/>
            <a:ext cx="5334959" cy="3908189"/>
          </a:xfrm>
          <a:prstGeom prst="rect">
            <a:avLst/>
          </a:prstGeom>
        </p:spPr>
        <p:txBody>
          <a:bodyPr vert="horz" lIns="90608" tIns="45304" rIns="90608" bIns="4530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387"/>
            <a:ext cx="2890612" cy="497838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921" y="9430387"/>
            <a:ext cx="2890611" cy="497838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r">
              <a:defRPr sz="1200"/>
            </a:lvl1pPr>
          </a:lstStyle>
          <a:p>
            <a:fld id="{641C3627-CFA3-4045-9E2C-D52623F36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503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C3627-CFA3-4045-9E2C-D52623F36DD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493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70250" y="425450"/>
            <a:ext cx="1843087" cy="698500"/>
          </a:xfrm>
        </p:spPr>
        <p:txBody>
          <a:bodyPr anchor="b"/>
          <a:lstStyle>
            <a:lvl1pPr algn="l">
              <a:defRPr sz="1000"/>
            </a:lvl1pPr>
          </a:lstStyle>
          <a:p>
            <a:r>
              <a:rPr lang="ru-RU" dirty="0" smtClean="0"/>
              <a:t>Приложение </a:t>
            </a:r>
            <a:br>
              <a:rPr lang="ru-RU" dirty="0" smtClean="0"/>
            </a:br>
            <a:r>
              <a:rPr lang="ru-RU" dirty="0" smtClean="0"/>
              <a:t>к решению Совета депутатов </a:t>
            </a:r>
            <a:br>
              <a:rPr lang="ru-RU" dirty="0" smtClean="0"/>
            </a:br>
            <a:r>
              <a:rPr lang="ru-RU" dirty="0" smtClean="0"/>
              <a:t>города Новосибирска</a:t>
            </a:r>
            <a:br>
              <a:rPr lang="ru-RU" dirty="0" smtClean="0"/>
            </a:br>
            <a:r>
              <a:rPr lang="ru-RU" dirty="0" smtClean="0"/>
              <a:t>от 25.05.2022 № 348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72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32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38" y="1884363"/>
            <a:ext cx="4589462" cy="31432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3538" y="5056188"/>
            <a:ext cx="4589462" cy="1654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702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5125" y="2011363"/>
            <a:ext cx="2219325" cy="4794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736850" y="2011363"/>
            <a:ext cx="2219325" cy="4794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109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401638"/>
            <a:ext cx="4589462" cy="14605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6713" y="1852613"/>
            <a:ext cx="22510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6713" y="2760663"/>
            <a:ext cx="2251075" cy="4059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693988" y="1852613"/>
            <a:ext cx="2262187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693988" y="2760663"/>
            <a:ext cx="2262187" cy="4059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0255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05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127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503238"/>
            <a:ext cx="1716087" cy="17637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2188" y="1087438"/>
            <a:ext cx="2693987" cy="53705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6713" y="2266950"/>
            <a:ext cx="1716087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656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503238"/>
            <a:ext cx="1716087" cy="17637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62188" y="1087438"/>
            <a:ext cx="2693987" cy="53705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6713" y="2266950"/>
            <a:ext cx="1716087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4203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135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808413" y="401638"/>
            <a:ext cx="1147762" cy="6403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5125" y="401638"/>
            <a:ext cx="3290888" cy="6403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9306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5163" y="1236663"/>
            <a:ext cx="3990975" cy="26304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5163" y="3968750"/>
            <a:ext cx="3990975" cy="182403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5629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6903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38" y="1884363"/>
            <a:ext cx="4589462" cy="31432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3538" y="5056188"/>
            <a:ext cx="4589462" cy="1654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7954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5125" y="2011363"/>
            <a:ext cx="2219325" cy="4794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736850" y="2011363"/>
            <a:ext cx="2219325" cy="4794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6889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401638"/>
            <a:ext cx="4589462" cy="14605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6713" y="1852613"/>
            <a:ext cx="22510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6713" y="2760663"/>
            <a:ext cx="2251075" cy="4059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693988" y="1852613"/>
            <a:ext cx="2262187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693988" y="2760663"/>
            <a:ext cx="2262187" cy="4059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9588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33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1365250" y="730250"/>
            <a:ext cx="914400" cy="91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340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3614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503238"/>
            <a:ext cx="1716087" cy="17637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2188" y="1087438"/>
            <a:ext cx="2693987" cy="53705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6713" y="2266950"/>
            <a:ext cx="1716087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698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503238"/>
            <a:ext cx="1716087" cy="17637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62188" y="1087438"/>
            <a:ext cx="2693987" cy="53705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6713" y="2266950"/>
            <a:ext cx="1716087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422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2419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808413" y="401638"/>
            <a:ext cx="1147762" cy="6403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5125" y="401638"/>
            <a:ext cx="3290888" cy="6403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334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5163" y="1236663"/>
            <a:ext cx="3990975" cy="26304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5163" y="3968750"/>
            <a:ext cx="3990975" cy="182403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3974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8280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38" y="1884363"/>
            <a:ext cx="4589462" cy="31432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3538" y="5056188"/>
            <a:ext cx="4589462" cy="1654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4107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5125" y="2011363"/>
            <a:ext cx="2219325" cy="4794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736850" y="2011363"/>
            <a:ext cx="2219325" cy="4794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988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401638"/>
            <a:ext cx="4589462" cy="14605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6713" y="1852613"/>
            <a:ext cx="22510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6713" y="2760663"/>
            <a:ext cx="2251075" cy="4059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693988" y="1852613"/>
            <a:ext cx="2262187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693988" y="2760663"/>
            <a:ext cx="2262187" cy="4059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4996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7601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037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503238"/>
            <a:ext cx="1716087" cy="17637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2188" y="1087438"/>
            <a:ext cx="2693987" cy="53705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6713" y="2266950"/>
            <a:ext cx="1716087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4544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503238"/>
            <a:ext cx="1716087" cy="17637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62188" y="1087438"/>
            <a:ext cx="2693987" cy="53705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6713" y="2266950"/>
            <a:ext cx="1716087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0552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5769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808413" y="401638"/>
            <a:ext cx="1147762" cy="6403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5125" y="401638"/>
            <a:ext cx="3290888" cy="6403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6491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959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527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125" y="401638"/>
            <a:ext cx="4591050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1012825"/>
            <a:r>
              <a:rPr lang="ru-RU" altLang="ru-RU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</a:t>
            </a:r>
            <a:br>
              <a:rPr lang="ru-RU" altLang="ru-RU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решению Совета депутатов 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  <a:b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от 28.10.2020</a:t>
            </a:r>
            <a:r>
              <a:rPr lang="ru-RU" altLang="ru-RU" sz="4400" dirty="0" smtClean="0">
                <a:latin typeface="Arial" charset="0"/>
              </a:rPr>
              <a:t> № 15</a:t>
            </a:r>
            <a:endParaRPr lang="ru-RU" altLang="ru-RU" sz="4400" dirty="0">
              <a:latin typeface="Arial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5125" y="2011363"/>
            <a:ext cx="4591050" cy="4794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65125" y="7004050"/>
            <a:ext cx="1198563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39F3D-FC43-4FD8-A7CB-E841034843B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762125" y="7004050"/>
            <a:ext cx="17970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3757613" y="7004050"/>
            <a:ext cx="11985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A5273-4F3A-4DC9-8E4B-AF7F87BEC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951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0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125" y="401638"/>
            <a:ext cx="4591050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5125" y="2011363"/>
            <a:ext cx="4591050" cy="4794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65125" y="7004050"/>
            <a:ext cx="1198563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4DBAB-99D9-43AE-87B1-3A4F85185E28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762125" y="7004050"/>
            <a:ext cx="17970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3757613" y="7004050"/>
            <a:ext cx="11985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BA80C-B93D-40AD-A414-9D87B863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79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86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125" y="401638"/>
            <a:ext cx="4591050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5125" y="2011363"/>
            <a:ext cx="4591050" cy="4794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65125" y="7004050"/>
            <a:ext cx="1198563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85629-BECB-4E71-BB8A-A976EA61695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762125" y="7004050"/>
            <a:ext cx="17970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3757613" y="7004050"/>
            <a:ext cx="11985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EB9A6-FCFE-4838-9236-CB935E06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913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3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3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3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3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3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3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3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3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3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3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3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3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3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3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3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3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3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3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3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3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3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3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3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3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3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3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3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3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3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3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3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3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3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3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3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3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3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3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3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3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3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3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3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3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3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3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3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3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3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13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3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13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3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3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13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3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13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13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13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13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13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13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3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3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13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13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13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/>
          <a:srcRect l="1" t="20878" r="-120"/>
          <a:stretch/>
        </p:blipFill>
        <p:spPr>
          <a:xfrm>
            <a:off x="0" y="1492250"/>
            <a:ext cx="5327650" cy="606425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346450" y="538361"/>
            <a:ext cx="16002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l"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pPr algn="l"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algn="l"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25.05.2022</a:t>
            </a:r>
            <a:r>
              <a:rPr lang="ru-RU" altLang="ru-RU" sz="1000" dirty="0" smtClean="0">
                <a:latin typeface="Arial" charset="0"/>
              </a:rPr>
              <a:t> </a:t>
            </a:r>
            <a:r>
              <a:rPr lang="ru-RU" alt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348</a:t>
            </a:r>
            <a:endParaRPr lang="ru-RU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2773" r="-120"/>
          <a:stretch/>
        </p:blipFill>
        <p:spPr>
          <a:xfrm>
            <a:off x="0" y="1720850"/>
            <a:ext cx="5327650" cy="58356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109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119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Приложение 12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129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 rotWithShape="1">
          <a:blip r:embed="rId2" cstate="print"/>
          <a:srcRect l="1" t="22773" r="-120" b="65126"/>
          <a:stretch/>
        </p:blipFill>
        <p:spPr>
          <a:xfrm>
            <a:off x="0" y="1720850"/>
            <a:ext cx="5327650" cy="914400"/>
          </a:xfrm>
          <a:prstGeom prst="rect">
            <a:avLst/>
          </a:prstGeom>
        </p:spPr>
      </p:pic>
      <p:pic>
        <p:nvPicPr>
          <p:cNvPr id="4" name="Picture 2" descr="C:\Users\EMinina\Desktop\все картинки\144  Р-2.jpg"/>
          <p:cNvPicPr>
            <a:picLocks noChangeAspect="1" noChangeArrowheads="1"/>
          </p:cNvPicPr>
          <p:nvPr/>
        </p:nvPicPr>
        <p:blipFill>
          <a:blip r:embed="rId3" cstate="print"/>
          <a:srcRect l="10668" t="12022" r="9437" b="12837"/>
          <a:stretch>
            <a:fillRect/>
          </a:stretch>
        </p:blipFill>
        <p:spPr bwMode="auto">
          <a:xfrm>
            <a:off x="374650" y="2635250"/>
            <a:ext cx="4565650" cy="3810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2773" r="-120"/>
          <a:stretch/>
        </p:blipFill>
        <p:spPr>
          <a:xfrm>
            <a:off x="0" y="1720850"/>
            <a:ext cx="5327650" cy="58356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139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2773" r="-120"/>
          <a:stretch/>
        </p:blipFill>
        <p:spPr>
          <a:xfrm>
            <a:off x="0" y="1720850"/>
            <a:ext cx="5327650" cy="58356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2773" r="-120"/>
          <a:stretch/>
        </p:blipFill>
        <p:spPr>
          <a:xfrm>
            <a:off x="0" y="1720850"/>
            <a:ext cx="5327650" cy="58356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149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4" r="-120" b="589"/>
          <a:stretch/>
        </p:blipFill>
        <p:spPr>
          <a:xfrm>
            <a:off x="0" y="1644650"/>
            <a:ext cx="5327650" cy="5867400"/>
          </a:xfrm>
          <a:prstGeom prst="rect">
            <a:avLst/>
          </a:prstGeom>
        </p:spPr>
      </p:pic>
      <p:pic>
        <p:nvPicPr>
          <p:cNvPr id="1026" name="Picture 2" descr="C:\Users\EMinina\Desktop\все картинки\162 р_2 и Ж_5.jpg"/>
          <p:cNvPicPr>
            <a:picLocks noChangeAspect="1" noChangeArrowheads="1"/>
          </p:cNvPicPr>
          <p:nvPr/>
        </p:nvPicPr>
        <p:blipFill>
          <a:blip r:embed="rId3" cstate="print"/>
          <a:srcRect l="6153" t="10086" b="7542"/>
          <a:stretch>
            <a:fillRect/>
          </a:stretch>
        </p:blipFill>
        <p:spPr bwMode="auto">
          <a:xfrm>
            <a:off x="331366" y="2635250"/>
            <a:ext cx="4989934" cy="3886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159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858" r="-120"/>
          <a:stretch/>
        </p:blipFill>
        <p:spPr>
          <a:xfrm>
            <a:off x="0" y="1568449"/>
            <a:ext cx="5327650" cy="5980363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169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Приложение 172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179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 195 Условные обознчения - копия.jpg"/>
          <p:cNvPicPr>
            <a:picLocks noChangeAspect="1"/>
          </p:cNvPicPr>
          <p:nvPr/>
        </p:nvPicPr>
        <p:blipFill rotWithShape="1">
          <a:blip r:embed="rId2" cstate="print"/>
          <a:srcRect l="1" t="20730" r="-120" b="-1"/>
          <a:stretch/>
        </p:blipFill>
        <p:spPr>
          <a:xfrm>
            <a:off x="0" y="1339850"/>
            <a:ext cx="5327650" cy="598463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РТ общая 14 04.JPG"/>
          <p:cNvPicPr>
            <a:picLocks noChangeAspect="1"/>
          </p:cNvPicPr>
          <p:nvPr/>
        </p:nvPicPr>
        <p:blipFill rotWithShape="1">
          <a:blip r:embed="rId2" cstate="print"/>
          <a:srcRect l="1" t="5452" r="-120"/>
          <a:stretch/>
        </p:blipFill>
        <p:spPr>
          <a:xfrm>
            <a:off x="0" y="425450"/>
            <a:ext cx="5327650" cy="711588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184650" y="120649"/>
            <a:ext cx="1600200" cy="381000"/>
          </a:xfrm>
        </p:spPr>
        <p:txBody>
          <a:bodyPr/>
          <a:lstStyle/>
          <a:p>
            <a:r>
              <a:rPr lang="ru-RU" sz="600" dirty="0" smtClean="0"/>
              <a:t>Приложение 183 </a:t>
            </a:r>
            <a:r>
              <a:rPr lang="ru-RU" sz="600" dirty="0"/>
              <a:t/>
            </a:r>
            <a:br>
              <a:rPr lang="ru-RU" sz="600" dirty="0"/>
            </a:br>
            <a:r>
              <a:rPr lang="ru-RU" sz="600" dirty="0"/>
              <a:t>к решению Совета депутатов </a:t>
            </a:r>
            <a:br>
              <a:rPr lang="ru-RU" sz="600" dirty="0"/>
            </a:br>
            <a:r>
              <a:rPr lang="ru-RU" sz="600" dirty="0"/>
              <a:t>города Новосибирска</a:t>
            </a:r>
            <a:br>
              <a:rPr lang="ru-RU" sz="600" dirty="0"/>
            </a:br>
            <a:r>
              <a:rPr lang="ru-RU" sz="600" dirty="0"/>
              <a:t>от 25.05.2022 № 348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4650" y="80317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границ территорий, предусматривающих осуществление комплексного развития территории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ымянный 184.png"/>
          <p:cNvPicPr>
            <a:picLocks noChangeAspect="1"/>
          </p:cNvPicPr>
          <p:nvPr/>
        </p:nvPicPr>
        <p:blipFill rotWithShape="1">
          <a:blip r:embed="rId2" cstate="print"/>
          <a:srcRect t="15070" r="-1181"/>
          <a:stretch/>
        </p:blipFill>
        <p:spPr>
          <a:xfrm>
            <a:off x="55198" y="1492250"/>
            <a:ext cx="5272452" cy="555829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 117.png"/>
          <p:cNvPicPr>
            <a:picLocks noChangeAspect="1"/>
          </p:cNvPicPr>
          <p:nvPr/>
        </p:nvPicPr>
        <p:blipFill rotWithShape="1">
          <a:blip r:embed="rId2" cstate="print"/>
          <a:srcRect l="1" t="15824" r="-1469"/>
          <a:stretch/>
        </p:blipFill>
        <p:spPr>
          <a:xfrm>
            <a:off x="61559" y="1568450"/>
            <a:ext cx="5266091" cy="565211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64 .png"/>
          <p:cNvPicPr>
            <a:picLocks noChangeAspect="1"/>
          </p:cNvPicPr>
          <p:nvPr/>
        </p:nvPicPr>
        <p:blipFill rotWithShape="1">
          <a:blip r:embed="rId2" cstate="print"/>
          <a:srcRect l="1" t="16089" r="-120"/>
          <a:stretch/>
        </p:blipFill>
        <p:spPr>
          <a:xfrm>
            <a:off x="0" y="1568450"/>
            <a:ext cx="5327650" cy="54680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 165.png"/>
          <p:cNvPicPr>
            <a:picLocks noChangeAspect="1"/>
          </p:cNvPicPr>
          <p:nvPr/>
        </p:nvPicPr>
        <p:blipFill rotWithShape="1">
          <a:blip r:embed="rId2" cstate="print"/>
          <a:srcRect l="1" t="14920" r="-120"/>
          <a:stretch/>
        </p:blipFill>
        <p:spPr>
          <a:xfrm>
            <a:off x="0" y="1492250"/>
            <a:ext cx="5327650" cy="55442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 166 .png"/>
          <p:cNvPicPr>
            <a:picLocks noChangeAspect="1"/>
          </p:cNvPicPr>
          <p:nvPr/>
        </p:nvPicPr>
        <p:blipFill rotWithShape="1">
          <a:blip r:embed="rId2" cstate="print"/>
          <a:srcRect l="1" t="16089" r="-120"/>
          <a:stretch/>
        </p:blipFill>
        <p:spPr>
          <a:xfrm>
            <a:off x="0" y="1568450"/>
            <a:ext cx="5327650" cy="54680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67.png"/>
          <p:cNvPicPr>
            <a:picLocks noChangeAspect="1"/>
          </p:cNvPicPr>
          <p:nvPr/>
        </p:nvPicPr>
        <p:blipFill rotWithShape="1">
          <a:blip r:embed="rId2" cstate="print"/>
          <a:srcRect l="1" t="16089" r="-120"/>
          <a:stretch/>
        </p:blipFill>
        <p:spPr>
          <a:xfrm>
            <a:off x="0" y="1568450"/>
            <a:ext cx="5327650" cy="54680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189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t="22185" r="379"/>
          <a:stretch/>
        </p:blipFill>
        <p:spPr>
          <a:xfrm>
            <a:off x="26536" y="1568450"/>
            <a:ext cx="5301114" cy="58801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68 .png"/>
          <p:cNvPicPr>
            <a:picLocks noChangeAspect="1"/>
          </p:cNvPicPr>
          <p:nvPr/>
        </p:nvPicPr>
        <p:blipFill rotWithShape="1">
          <a:blip r:embed="rId2" cstate="print"/>
          <a:srcRect l="1" t="14920" r="-120"/>
          <a:stretch/>
        </p:blipFill>
        <p:spPr>
          <a:xfrm>
            <a:off x="0" y="1492250"/>
            <a:ext cx="5327650" cy="55442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190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69 .png"/>
          <p:cNvPicPr>
            <a:picLocks noChangeAspect="1"/>
          </p:cNvPicPr>
          <p:nvPr/>
        </p:nvPicPr>
        <p:blipFill rotWithShape="1">
          <a:blip r:embed="rId2" cstate="print"/>
          <a:srcRect l="1" t="16089" r="-120"/>
          <a:stretch/>
        </p:blipFill>
        <p:spPr>
          <a:xfrm>
            <a:off x="0" y="1568450"/>
            <a:ext cx="5327650" cy="54680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191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70 .png"/>
          <p:cNvPicPr>
            <a:picLocks noChangeAspect="1"/>
          </p:cNvPicPr>
          <p:nvPr/>
        </p:nvPicPr>
        <p:blipFill rotWithShape="1">
          <a:blip r:embed="rId2" cstate="print"/>
          <a:srcRect l="1" t="14920" r="-120"/>
          <a:stretch/>
        </p:blipFill>
        <p:spPr>
          <a:xfrm>
            <a:off x="0" y="1492250"/>
            <a:ext cx="5327650" cy="55442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192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29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-1" t="21765" r="-2983"/>
          <a:stretch/>
        </p:blipFill>
        <p:spPr>
          <a:xfrm>
            <a:off x="0" y="1644650"/>
            <a:ext cx="54800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pic>
        <p:nvPicPr>
          <p:cNvPr id="1027" name="Picture 3" descr="C:\Users\EMinina\Desktop\32 новое.jpg"/>
          <p:cNvPicPr>
            <a:picLocks noChangeAspect="1" noChangeArrowheads="1"/>
          </p:cNvPicPr>
          <p:nvPr/>
        </p:nvPicPr>
        <p:blipFill>
          <a:blip r:embed="rId3" cstate="print"/>
          <a:srcRect l="8889" t="11852" r="8484" b="8571"/>
          <a:stretch>
            <a:fillRect/>
          </a:stretch>
        </p:blipFill>
        <p:spPr bwMode="auto">
          <a:xfrm>
            <a:off x="298450" y="2559050"/>
            <a:ext cx="4820190" cy="411907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pic>
        <p:nvPicPr>
          <p:cNvPr id="2050" name="Picture 2" descr="C:\Users\EMinina\Desktop\все картинки\38 ИТ-3.jpg"/>
          <p:cNvPicPr>
            <a:picLocks noChangeAspect="1" noChangeArrowheads="1"/>
          </p:cNvPicPr>
          <p:nvPr/>
        </p:nvPicPr>
        <p:blipFill>
          <a:blip r:embed="rId3" cstate="print"/>
          <a:srcRect l="8473" t="11297" r="8473" b="12852"/>
          <a:stretch>
            <a:fillRect/>
          </a:stretch>
        </p:blipFill>
        <p:spPr bwMode="auto">
          <a:xfrm>
            <a:off x="0" y="2590362"/>
            <a:ext cx="5321300" cy="431208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39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-1" t="20757" r="-2983"/>
          <a:stretch/>
        </p:blipFill>
        <p:spPr>
          <a:xfrm>
            <a:off x="0" y="1568450"/>
            <a:ext cx="54800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t="21857" b="-1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-1" t="20757" r="93"/>
          <a:stretch/>
        </p:blipFill>
        <p:spPr>
          <a:xfrm>
            <a:off x="11296" y="1568450"/>
            <a:ext cx="5316354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49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-1" t="21765" r="-119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59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68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Приложение </a:t>
            </a:r>
            <a:r>
              <a:rPr lang="ru-RU" smtClean="0"/>
              <a:t>69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79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t="20851" b="-1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89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90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92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7" r="-120"/>
          <a:stretch/>
        </p:blipFill>
        <p:spPr>
          <a:xfrm>
            <a:off x="0" y="1568450"/>
            <a:ext cx="5327650" cy="59880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0756" r="-120" b="-420"/>
          <a:stretch/>
        </p:blipFill>
        <p:spPr>
          <a:xfrm>
            <a:off x="0" y="1568450"/>
            <a:ext cx="5327650" cy="60198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1" t="21765" r="-120"/>
          <a:stretch/>
        </p:blipFill>
        <p:spPr>
          <a:xfrm>
            <a:off x="0" y="1644650"/>
            <a:ext cx="5327650" cy="59118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Приложение </a:t>
            </a:r>
            <a:r>
              <a:rPr lang="ru-RU" dirty="0" smtClean="0"/>
              <a:t>99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 решению Совета депутатов </a:t>
            </a:r>
            <a:br>
              <a:rPr lang="ru-RU" dirty="0"/>
            </a:br>
            <a:r>
              <a:rPr lang="ru-RU" dirty="0"/>
              <a:t>города Новосибирска</a:t>
            </a:r>
            <a:br>
              <a:rPr lang="ru-RU" dirty="0"/>
            </a:br>
            <a:r>
              <a:rPr lang="ru-RU" dirty="0"/>
              <a:t>от 25.05.2022 № 348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6KDV5W64NSFS-851842435-3437</_dlc_DocId>
    <_dlc_DocIdUrl xmlns="746016b1-ecc9-410e-95eb-a13f7eb3881b">
      <Url>http://port.admnsk.ru/sites/main/sovet/_layouts/DocIdRedir.aspx?ID=6KDV5W64NSFS-851842435-3437</Url>
      <Description>6KDV5W64NSFS-851842435-3437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086DE8B8-1898-40B4-A9C0-2E4F8204978F}">
  <ds:schemaRefs>
    <ds:schemaRef ds:uri="http://schemas.openxmlformats.org/package/2006/metadata/core-properties"/>
    <ds:schemaRef ds:uri="http://purl.org/dc/dcmitype/"/>
    <ds:schemaRef ds:uri="746016b1-ecc9-410e-95eb-a13f7eb3881b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BB0531D-7233-4774-BF0B-A119CD16DC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D6B612-95C2-4073-9DEF-A09A66CC8D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4B9ECBA-3734-4691-9211-9C9A7E259F6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2887</Words>
  <Application>Microsoft Office PowerPoint</Application>
  <PresentationFormat>Произвольный</PresentationFormat>
  <Paragraphs>196</Paragraphs>
  <Slides>192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192</vt:i4>
      </vt:variant>
    </vt:vector>
  </HeadingPairs>
  <TitlesOfParts>
    <vt:vector size="200" baseType="lpstr">
      <vt:lpstr>Arial</vt:lpstr>
      <vt:lpstr>Calibri</vt:lpstr>
      <vt:lpstr>Calibri Light</vt:lpstr>
      <vt:lpstr>Times New Roman</vt:lpstr>
      <vt:lpstr>Office Theme</vt:lpstr>
      <vt:lpstr>2_Специальное оформление</vt:lpstr>
      <vt:lpstr>Специальное оформление</vt:lpstr>
      <vt:lpstr>1_Специальное оформление</vt:lpstr>
      <vt:lpstr>Приложение 1 к решению Совета депутатов города Новосибирска от 25.05.2022 № 348</vt:lpstr>
      <vt:lpstr>Приложение 2 к решению Совета депутатов  города Новосибирска от 25.05.2022 № 348</vt:lpstr>
      <vt:lpstr>Приложение 3 к решению Совета депутатов  города Новосибирска от 25.05.2022 № 348</vt:lpstr>
      <vt:lpstr>Приложение 4 к решению Совета депутатов  города Новосибирска от 25.05.2022 № 348</vt:lpstr>
      <vt:lpstr>Приложение 5 к решению Совета депутатов  города Новосибирска от 25.05.2022 № 348</vt:lpstr>
      <vt:lpstr>Приложение 6 к решению Совета депутатов  города Новосибирска от 25.05.2022 № 348</vt:lpstr>
      <vt:lpstr>Приложение 7 к решению Совета депутатов  города Новосибирска от 25.05.2022 № 348</vt:lpstr>
      <vt:lpstr>Приложение 8 к решению Совета депутатов  города Новосибирска от 25.05.2022 № 348</vt:lpstr>
      <vt:lpstr>Приложение 9 к решению Совета депутатов  города Новосибирска от 25.05.2022 № 348</vt:lpstr>
      <vt:lpstr>Приложение 10 к решению Совета депутатов  города Новосибирска от 25.05.2022 № 348</vt:lpstr>
      <vt:lpstr>Приложение 11 к решению Совета депутатов  города Новосибирска от 25.05.2022 № 348</vt:lpstr>
      <vt:lpstr>Приложение 12  к решению Совета депутатов  города Новосибирска от 25.05.2022 № 348</vt:lpstr>
      <vt:lpstr>Приложение 13 к решению Совета депутатов  города Новосибирска от 25.05.2022 № 348</vt:lpstr>
      <vt:lpstr>Приложение 14 к решению Совета депутатов  города Новосибирска от 25.05.2022 № 348</vt:lpstr>
      <vt:lpstr>Приложение 15 к решению Совета депутатов  города Новосибирска от 25.05.2022 № 348</vt:lpstr>
      <vt:lpstr>Приложение 16 к решению Совета депутатов  города Новосибирска от 25.05.2022 № 348</vt:lpstr>
      <vt:lpstr>Приложение 17 к решению Совета депутатов  города Новосибирска от 25.05.2022 № 348</vt:lpstr>
      <vt:lpstr>Приложение 18 к решению Совета депутатов  города Новосибирска от 25.05.2022 № 348</vt:lpstr>
      <vt:lpstr>Приложение 19 к решению Совета депутатов  города Новосибирска от 25.05.2022 № 348</vt:lpstr>
      <vt:lpstr>Приложение 20 к решению Совета депутатов  города Новосибирска от 25.05.2022 № 348</vt:lpstr>
      <vt:lpstr>Приложение 21 к решению Совета депутатов  города Новосибирска от 25.05.2022 № 348</vt:lpstr>
      <vt:lpstr>Приложение 22 к решению Совета депутатов  города Новосибирска от 25.05.2022 № 348</vt:lpstr>
      <vt:lpstr>Приложение 23 к решению Совета депутатов  города Новосибирска от 25.05.2022 № 348</vt:lpstr>
      <vt:lpstr>Приложение 24 к решению Совета депутатов  города Новосибирска от 25.05.2022 № 348</vt:lpstr>
      <vt:lpstr>Приложение 25 к решению Совета депутатов  города Новосибирска от 25.05.2022 № 348</vt:lpstr>
      <vt:lpstr>Приложение 26 к решению Совета депутатов  города Новосибирска от 25.05.2022 № 348</vt:lpstr>
      <vt:lpstr>Приложение 27 к решению Совета депутатов  города Новосибирска от 25.05.2022 № 348</vt:lpstr>
      <vt:lpstr>Приложение 28 к решению Совета депутатов  города Новосибирска от 25.05.2022 № 348</vt:lpstr>
      <vt:lpstr>Приложение 29 к решению Совета депутатов  города Новосибирска от 25.05.2022 № 348</vt:lpstr>
      <vt:lpstr>Приложение 30 к решению Совета депутатов  города Новосибирска от 25.05.2022 № 348</vt:lpstr>
      <vt:lpstr>Приложение 31 к решению Совета депутатов  города Новосибирска от 25.05.2022 № 348</vt:lpstr>
      <vt:lpstr>Приложение 32 к решению Совета депутатов  города Новосибирска от 25.05.2022 № 348</vt:lpstr>
      <vt:lpstr>Приложение 33 к решению Совета депутатов  города Новосибирска от 25.05.2022 № 348</vt:lpstr>
      <vt:lpstr>Приложение 34 к решению Совета депутатов  города Новосибирска от 25.05.2022 № 348</vt:lpstr>
      <vt:lpstr>Приложение 35 к решению Совета депутатов  города Новосибирска от 25.05.2022 № 348</vt:lpstr>
      <vt:lpstr>Приложение 36 к решению Совета депутатов  города Новосибирска от 25.05.2022 № 348</vt:lpstr>
      <vt:lpstr>Приложение 37 к решению Совета депутатов  города Новосибирска от 25.05.2022 № 348</vt:lpstr>
      <vt:lpstr>Приложение 38 к решению Совета депутатов  города Новосибирска от 25.05.2022 № 348</vt:lpstr>
      <vt:lpstr>Приложение 39 к решению Совета депутатов  города Новосибирска от 25.05.2022 № 348</vt:lpstr>
      <vt:lpstr>Приложение 40 к решению Совета депутатов  города Новосибирска от 25.05.2022 № 348</vt:lpstr>
      <vt:lpstr>Приложение 41 к решению Совета депутатов  города Новосибирска от 25.05.2022 № 348</vt:lpstr>
      <vt:lpstr>Приложение 42 к решению Совета депутатов  города Новосибирска от 25.05.2022 № 348</vt:lpstr>
      <vt:lpstr>Приложение 43 к решению Совета депутатов  города Новосибирска от 25.05.2022 № 348</vt:lpstr>
      <vt:lpstr>Приложение 44 к решению Совета депутатов  города Новосибирска от 25.05.2022 № 348</vt:lpstr>
      <vt:lpstr>Приложение 45 к решению Совета депутатов  города Новосибирска от 25.05.2022 № 348</vt:lpstr>
      <vt:lpstr>Приложение 46 к решению Совета депутатов  города Новосибирска от 25.05.2022 № 348</vt:lpstr>
      <vt:lpstr>Приложение 47 к решению Совета депутатов  города Новосибирска от 25.05.2022 № 348</vt:lpstr>
      <vt:lpstr>Приложение 48 к решению Совета депутатов  города Новосибирска от 25.05.2022 № 348</vt:lpstr>
      <vt:lpstr>Приложение 49 к решению Совета депутатов  города Новосибирска от 25.05.2022 № 348</vt:lpstr>
      <vt:lpstr>Приложение 50 к решению Совета депутатов  города Новосибирска от 25.05.2022 № 348</vt:lpstr>
      <vt:lpstr>Приложение 51 к решению Совета депутатов  города Новосибирска от 25.05.2022 № 348</vt:lpstr>
      <vt:lpstr>Приложение 52 к решению Совета депутатов  города Новосибирска от 25.05.2022 № 348</vt:lpstr>
      <vt:lpstr>Приложение 53 к решению Совета депутатов  города Новосибирска от 25.05.2022 № 348</vt:lpstr>
      <vt:lpstr>Приложение 54 к решению Совета депутатов  города Новосибирска от 25.05.2022 № 348</vt:lpstr>
      <vt:lpstr>Приложение 55 к решению Совета депутатов  города Новосибирска от 25.05.2022 № 348</vt:lpstr>
      <vt:lpstr>Приложение 56 к решению Совета депутатов  города Новосибирска от 25.05.2022 № 348</vt:lpstr>
      <vt:lpstr>Приложение 57 к решению Совета депутатов  города Новосибирска от 25.05.2022 № 348</vt:lpstr>
      <vt:lpstr>Приложение 58 к решению Совета депутатов  города Новосибирска от 25.05.2022 № 348</vt:lpstr>
      <vt:lpstr>Приложение 59 к решению Совета депутатов  города Новосибирска от 25.05.2022 № 348</vt:lpstr>
      <vt:lpstr>Приложение 60 к решению Совета депутатов  города Новосибирска от 25.05.2022 № 348</vt:lpstr>
      <vt:lpstr>Приложение 61 к решению Совета депутатов  города Новосибирска от 25.05.2022 № 348</vt:lpstr>
      <vt:lpstr>Приложение 62 к решению Совета депутатов  города Новосибирска от 25.05.2022 № 348</vt:lpstr>
      <vt:lpstr>Приложение 63 к решению Совета депутатов  города Новосибирска от 25.05.2022 № 348</vt:lpstr>
      <vt:lpstr>Приложение 64 к решению Совета депутатов  города Новосибирска от 25.05.2022 № 348</vt:lpstr>
      <vt:lpstr>Приложение 65 к решению Совета депутатов  города Новосибирска от 25.05.2022 № 348</vt:lpstr>
      <vt:lpstr>Приложение 66 к решению Совета депутатов  города Новосибирска от 25.05.2022 № 348</vt:lpstr>
      <vt:lpstr>Приложение 67 к решению Совета депутатов  города Новосибирска от 25.05.2022 № 348</vt:lpstr>
      <vt:lpstr>Приложение 68 к решению Совета депутатов  города Новосибирска от 25.05.2022 № 348</vt:lpstr>
      <vt:lpstr>Приложение 69 к решению Совета депутатов  города Новосибирска от 25.05.2022 № 348</vt:lpstr>
      <vt:lpstr>Приложение 70 к решению Совета депутатов  города Новосибирска от 25.05.2022 № 348</vt:lpstr>
      <vt:lpstr>Приложение 71 к решению Совета депутатов  города Новосибирска от 25.05.2022 № 348</vt:lpstr>
      <vt:lpstr>Приложение 72 к решению Совета депутатов  города Новосибирска от 25.05.2022 № 348</vt:lpstr>
      <vt:lpstr>Приложение 73 к решению Совета депутатов  города Новосибирска от 25.05.2022 № 348</vt:lpstr>
      <vt:lpstr>Приложение 74 к решению Совета депутатов  города Новосибирска от 25.05.2022 № 348</vt:lpstr>
      <vt:lpstr>Приложение 75 к решению Совета депутатов  города Новосибирска от 25.05.2022 № 348</vt:lpstr>
      <vt:lpstr>Приложение 76 к решению Совета депутатов  города Новосибирска от 25.05.2022 № 348</vt:lpstr>
      <vt:lpstr>Приложение 77 к решению Совета депутатов  города Новосибирска от 25.05.2022 № 348</vt:lpstr>
      <vt:lpstr>Приложение 78 к решению Совета депутатов  города Новосибирска от 25.05.2022 № 348</vt:lpstr>
      <vt:lpstr>Приложение 79 к решению Совета депутатов  города Новосибирска от 25.05.2022 № 348</vt:lpstr>
      <vt:lpstr>Приложение 80 к решению Совета депутатов  города Новосибирска от 25.05.2022 № 348</vt:lpstr>
      <vt:lpstr>Приложение 81 к решению Совета депутатов  города Новосибирска от 25.05.2022 № 348</vt:lpstr>
      <vt:lpstr>Приложение 82 к решению Совета депутатов  города Новосибирска от 25.05.2022 № 348</vt:lpstr>
      <vt:lpstr>Приложение 83 к решению Совета депутатов  города Новосибирска от 25.05.2022 № 348</vt:lpstr>
      <vt:lpstr>Приложение 84 к решению Совета депутатов  города Новосибирска от 25.05.2022 № 348</vt:lpstr>
      <vt:lpstr>Приложение 85 к решению Совета депутатов  города Новосибирска от 25.05.2022 № 348</vt:lpstr>
      <vt:lpstr>Приложение 86 к решению Совета депутатов  города Новосибирска от 25.05.2022 № 348</vt:lpstr>
      <vt:lpstr>Приложение 87 к решению Совета депутатов  города Новосибирска от 25.05.2022 № 348</vt:lpstr>
      <vt:lpstr>Приложение 88 к решению Совета депутатов  города Новосибирска от 25.05.2022 № 348</vt:lpstr>
      <vt:lpstr>Приложение 89 к решению Совета депутатов  города Новосибирска от 25.05.2022 № 348</vt:lpstr>
      <vt:lpstr>Приложение 90 к решению Совета депутатов  города Новосибирска от 25.05.2022 № 348</vt:lpstr>
      <vt:lpstr>Приложение 91 к решению Совета депутатов  города Новосибирска от 25.05.2022 № 348</vt:lpstr>
      <vt:lpstr>Приложение 92 к решению Совета депутатов  города Новосибирска от 25.05.2022 № 348</vt:lpstr>
      <vt:lpstr>Приложение 93 к решению Совета депутатов  города Новосибирска от 25.05.2022 № 348</vt:lpstr>
      <vt:lpstr>Приложение 94 к решению Совета депутатов  города Новосибирска от 25.05.2022 № 348</vt:lpstr>
      <vt:lpstr>Приложение 95 к решению Совета депутатов  города Новосибирска от 25.05.2022 № 348</vt:lpstr>
      <vt:lpstr>Приложение 96 к решению Совета депутатов  города Новосибирска от 25.05.2022 № 348</vt:lpstr>
      <vt:lpstr>Приложение 97 к решению Совета депутатов  города Новосибирска от 25.05.2022 № 348</vt:lpstr>
      <vt:lpstr>Приложение 98 к решению Совета депутатов  города Новосибирска от 25.05.2022 № 348</vt:lpstr>
      <vt:lpstr>Приложение 99 к решению Совета депутатов  города Новосибирска от 25.05.2022 № 348</vt:lpstr>
      <vt:lpstr>Приложение 100 к решению Совета депутатов  города Новосибирска от 25.05.2022 № 348</vt:lpstr>
      <vt:lpstr>Приложение 101 к решению Совета депутатов  города Новосибирска от 25.05.2022 № 348</vt:lpstr>
      <vt:lpstr>Приложение 102 к решению Совета депутатов  города Новосибирска от 25.05.2022 № 348</vt:lpstr>
      <vt:lpstr>Приложение 103 к решению Совета депутатов  города Новосибирска от 25.05.2022 № 348</vt:lpstr>
      <vt:lpstr>Приложение 104 к решению Совета депутатов  города Новосибирска от 25.05.2022 № 348</vt:lpstr>
      <vt:lpstr>Приложение 105 к решению Совета депутатов  города Новосибирска от 25.05.2022 № 348</vt:lpstr>
      <vt:lpstr>Приложение 106 к решению Совета депутатов  города Новосибирска от 25.05.2022 № 348</vt:lpstr>
      <vt:lpstr>Приложение 107 к решению Совета депутатов  города Новосибирска от 25.05.2022 № 348</vt:lpstr>
      <vt:lpstr>Приложение 108 к решению Совета депутатов  города Новосибирска от 25.05.2022 № 348</vt:lpstr>
      <vt:lpstr>Приложение 109 к решению Совета депутатов  города Новосибирска от 25.05.2022 № 348</vt:lpstr>
      <vt:lpstr>Приложение 110 к решению Совета депутатов  города Новосибирска от 25.05.2022 № 348</vt:lpstr>
      <vt:lpstr>Приложение 111 к решению Совета депутатов  города Новосибирска от 25.05.2022 № 348</vt:lpstr>
      <vt:lpstr>Приложение 112 к решению Совета депутатов  города Новосибирска от 25.05.2022 № 348</vt:lpstr>
      <vt:lpstr>Приложение 113 к решению Совета депутатов  города Новосибирска от 25.05.2022 № 348</vt:lpstr>
      <vt:lpstr>Приложение 114 к решению Совета депутатов  города Новосибирска от 25.05.2022 № 348</vt:lpstr>
      <vt:lpstr>Приложение 115 к решению Совета депутатов  города Новосибирска от 25.05.2022 № 348</vt:lpstr>
      <vt:lpstr>Приложение 116 к решению Совета депутатов  города Новосибирска от 25.05.2022 № 348</vt:lpstr>
      <vt:lpstr>Приложение 117 к решению Совета депутатов  города Новосибирска от 25.05.2022 № 348</vt:lpstr>
      <vt:lpstr>Приложение 118 к решению Совета депутатов  города Новосибирска от 25.05.2022 № 348</vt:lpstr>
      <vt:lpstr>Приложение 119 к решению Совета депутатов  города Новосибирска от 25.05.2022 № 348</vt:lpstr>
      <vt:lpstr>Приложение 120 к решению Совета депутатов  города Новосибирска от 25.05.2022 № 348</vt:lpstr>
      <vt:lpstr>Приложение 121 к решению Совета депутатов  города Новосибирска от 25.05.2022 № 348</vt:lpstr>
      <vt:lpstr>Приложение 122 к решению Совета депутатов  города Новосибирска от 25.05.2022 № 348</vt:lpstr>
      <vt:lpstr>Приложение 123 к решению Совета депутатов  города Новосибирска от 25.05.2022 № 348</vt:lpstr>
      <vt:lpstr>Приложение 124 к решению Совета депутатов  города Новосибирска от 25.05.2022 № 348</vt:lpstr>
      <vt:lpstr>Приложение 125 к решению Совета депутатов  города Новосибирска от 25.05.2022 № 348</vt:lpstr>
      <vt:lpstr>Приложение 126 к решению Совета депутатов  города Новосибирска от 25.05.2022 № 348</vt:lpstr>
      <vt:lpstr>Приложение 127 к решению Совета депутатов  города Новосибирска от 25.05.2022 № 348</vt:lpstr>
      <vt:lpstr>Приложение 128 к решению Совета депутатов  города Новосибирска от 25.05.2022 № 348</vt:lpstr>
      <vt:lpstr>Приложение 129 к решению Совета депутатов  города Новосибирска от 25.05.2022 № 348</vt:lpstr>
      <vt:lpstr>Приложение 130 к решению Совета депутатов  города Новосибирска от 25.05.2022 № 348</vt:lpstr>
      <vt:lpstr>Приложение 131 к решению Совета депутатов  города Новосибирска от 25.05.2022 № 348</vt:lpstr>
      <vt:lpstr>Приложение 132 к решению Совета депутатов  города Новосибирска от 25.05.2022 № 348</vt:lpstr>
      <vt:lpstr>Приложение 133 к решению Совета депутатов  города Новосибирска от 25.05.2022 № 348</vt:lpstr>
      <vt:lpstr>Приложение 134 к решению Совета депутатов  города Новосибирска от 25.05.2022 № 348</vt:lpstr>
      <vt:lpstr>Приложение 135 к решению Совета депутатов  города Новосибирска от 25.05.2022 № 348</vt:lpstr>
      <vt:lpstr>Приложение 136 к решению Совета депутатов  города Новосибирска от 25.05.2022 № 348</vt:lpstr>
      <vt:lpstr>Приложение 137 к решению Совета депутатов  города Новосибирска от 25.05.2022 № 348</vt:lpstr>
      <vt:lpstr>Приложение 138 к решению Совета депутатов  города Новосибирска от 25.05.2022 № 348</vt:lpstr>
      <vt:lpstr>Приложение 139 к решению Совета депутатов  города Новосибирска от 25.05.2022 № 348</vt:lpstr>
      <vt:lpstr>Приложение 140 к решению Совета депутатов  города Новосибирска от 25.05.2022 № 348</vt:lpstr>
      <vt:lpstr>Приложение 141 к решению Совета депутатов  города Новосибирска от 25.05.2022 № 348</vt:lpstr>
      <vt:lpstr>Приложение 142 к решению Совета депутатов  города Новосибирска от 25.05.2022 № 348</vt:lpstr>
      <vt:lpstr>Приложение 143 к решению Совета депутатов  города Новосибирска от 25.05.2022 № 348</vt:lpstr>
      <vt:lpstr>Приложение 144 к решению Совета депутатов  города Новосибирска от 25.05.2022 № 348</vt:lpstr>
      <vt:lpstr>Приложение 145 к решению Совета депутатов  города Новосибирска от 25.05.2022 № 348</vt:lpstr>
      <vt:lpstr>Приложение 146 к решению Совета депутатов  города Новосибирска от 25.05.2022 № 348</vt:lpstr>
      <vt:lpstr>Приложение 147 к решению Совета депутатов  города Новосибирска от 25.05.2022 № 348</vt:lpstr>
      <vt:lpstr>Приложение 148 к решению Совета депутатов  города Новосибирска от 25.05.2022 № 348</vt:lpstr>
      <vt:lpstr>Приложение 149 к решению Совета депутатов  города Новосибирска от 25.05.2022 № 348</vt:lpstr>
      <vt:lpstr>Приложение 150 к решению Совета депутатов  города Новосибирска от 25.05.2022 № 348</vt:lpstr>
      <vt:lpstr>Приложение 151 к решению Совета депутатов  города Новосибирска от 25.05.2022 № 348</vt:lpstr>
      <vt:lpstr>Приложение 152 к решению Совета депутатов  города Новосибирска от 25.05.2022 № 348</vt:lpstr>
      <vt:lpstr>Приложение 153 к решению Совета депутатов  города Новосибирска от 25.05.2022 № 348</vt:lpstr>
      <vt:lpstr>Приложение 154 к решению Совета депутатов  города Новосибирска от 25.05.2022 № 348</vt:lpstr>
      <vt:lpstr>Приложение 155 к решению Совета депутатов  города Новосибирска от 25.05.2022 № 348</vt:lpstr>
      <vt:lpstr>Приложение 156 к решению Совета депутатов  города Новосибирска от 25.05.2022 № 348</vt:lpstr>
      <vt:lpstr>Приложение 157 к решению Совета депутатов  города Новосибирска от 25.05.2022 № 348</vt:lpstr>
      <vt:lpstr>Приложение 158 к решению Совета депутатов  города Новосибирска от 25.05.2022 № 348</vt:lpstr>
      <vt:lpstr>Приложение 159 к решению Совета депутатов  города Новосибирска от 25.05.2022 № 348</vt:lpstr>
      <vt:lpstr>Приложение 160 к решению Совета депутатов  города Новосибирска от 25.05.2022 № 348</vt:lpstr>
      <vt:lpstr>Приложение 161 к решению Совета депутатов  города Новосибирска от 25.05.2022 № 348</vt:lpstr>
      <vt:lpstr>Приложение 162 к решению Совета депутатов  города Новосибирска от 25.05.2022 № 348</vt:lpstr>
      <vt:lpstr>Приложение 163 к решению Совета депутатов  города Новосибирска от 25.05.2022 № 348</vt:lpstr>
      <vt:lpstr>Приложение 164 к решению Совета депутатов  города Новосибирска от 25.05.2022 № 348</vt:lpstr>
      <vt:lpstr>Приложение 165 к решению Совета депутатов  города Новосибирска от 25.05.2022 № 348</vt:lpstr>
      <vt:lpstr>Приложение 166 к решению Совета депутатов  города Новосибирска от 25.05.2022 № 348</vt:lpstr>
      <vt:lpstr>Приложение 167 к решению Совета депутатов  города Новосибирска от 25.05.2022 № 348</vt:lpstr>
      <vt:lpstr>Приложение 168 к решению Совета депутатов  города Новосибирска от 25.05.2022 № 348</vt:lpstr>
      <vt:lpstr>Приложение 169 к решению Совета депутатов  города Новосибирска от 25.05.2022 № 348</vt:lpstr>
      <vt:lpstr>Приложение 170 к решению Совета депутатов  города Новосибирска от 25.05.2022 № 348</vt:lpstr>
      <vt:lpstr>Приложение 171 к решению Совета депутатов  города Новосибирска от 25.05.2022 № 348</vt:lpstr>
      <vt:lpstr>Приложение 172  к решению Совета депутатов  города Новосибирска от 25.05.2022 № 348</vt:lpstr>
      <vt:lpstr>Приложение 173 к решению Совета депутатов  города Новосибирска от 25.05.2022 № 348</vt:lpstr>
      <vt:lpstr>Приложение 174 к решению Совета депутатов  города Новосибирска от 25.05.2022 № 348</vt:lpstr>
      <vt:lpstr>Приложение 175 к решению Совета депутатов  города Новосибирска от 25.05.2022 № 348</vt:lpstr>
      <vt:lpstr>Приложение 176 к решению Совета депутатов  города Новосибирска от 25.05.2022 № 348</vt:lpstr>
      <vt:lpstr>Приложение 177 к решению Совета депутатов  города Новосибирска от 25.05.2022 № 348</vt:lpstr>
      <vt:lpstr>Приложение 178 к решению Совета депутатов  города Новосибирска от 25.05.2022 № 348</vt:lpstr>
      <vt:lpstr>Приложение 179 к решению Совета депутатов  города Новосибирска от 25.05.2022 № 348</vt:lpstr>
      <vt:lpstr>Приложение 180 к решению Совета депутатов  города Новосибирска от 25.05.2022 № 348</vt:lpstr>
      <vt:lpstr>Приложение 181 к решению Совета депутатов  города Новосибирска от 25.05.2022 № 348</vt:lpstr>
      <vt:lpstr>Приложение 182 к решению Совета депутатов  города Новосибирска от 25.05.2022 № 348</vt:lpstr>
      <vt:lpstr>Приложение 183  к решению Совета депутатов  города Новосибирска от 25.05.2022 № 348</vt:lpstr>
      <vt:lpstr>Приложение 184 к решению Совета депутатов  города Новосибирска от 25.05.2022 № 348</vt:lpstr>
      <vt:lpstr>Приложение 185 к решению Совета депутатов  города Новосибирска от 25.05.2022 № 348</vt:lpstr>
      <vt:lpstr>Приложение 186 к решению Совета депутатов  города Новосибирска от 25.05.2022 № 348</vt:lpstr>
      <vt:lpstr>Приложение 187 к решению Совета депутатов  города Новосибирска от 25.05.2022 № 348</vt:lpstr>
      <vt:lpstr>Приложение 188 к решению Совета депутатов  города Новосибирска от 25.05.2022 № 348</vt:lpstr>
      <vt:lpstr>Приложение 189 к решению Совета депутатов  города Новосибирска от 25.05.2022 № 348</vt:lpstr>
      <vt:lpstr>Приложение 190 к решению Совета депутатов  города Новосибирска от 25.05.2022 № 348</vt:lpstr>
      <vt:lpstr>Приложение 191 к решению Совета депутатов  города Новосибирска от 25.05.2022 № 348</vt:lpstr>
      <vt:lpstr>Приложение 192 к решению Совета депутатов  города Новосибирска от 25.05.2022 № 348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Минина Евгения Алексеевна</dc:creator>
  <cp:lastModifiedBy>Москалева Ольга Витальевна</cp:lastModifiedBy>
  <cp:revision>42</cp:revision>
  <cp:lastPrinted>2022-05-25T09:27:42Z</cp:lastPrinted>
  <dcterms:created xsi:type="dcterms:W3CDTF">2006-08-16T00:00:00Z</dcterms:created>
  <dcterms:modified xsi:type="dcterms:W3CDTF">2022-05-25T10:12:53Z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c1313eb0-a9b3-4aac-b483-802a7239f065</vt:lpwstr>
  </property>
</Properties>
</file>