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</p:sldIdLst>
  <p:sldSz cx="5321300" cy="75565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9" d="100"/>
          <a:sy n="99" d="100"/>
        </p:scale>
        <p:origin x="325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rcRect t="23782"/>
          <a:stretch>
            <a:fillRect/>
          </a:stretch>
        </p:blipFill>
        <p:spPr>
          <a:xfrm>
            <a:off x="0" y="1797050"/>
            <a:ext cx="5321300" cy="5759450"/>
          </a:xfrm>
          <a:prstGeom prst="rect">
            <a:avLst/>
          </a:prstGeom>
        </p:spPr>
      </p:pic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117850" y="860425"/>
            <a:ext cx="18367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000">
                <a:latin typeface="Times New Roman" pitchFamily="18" charset="0"/>
                <a:cs typeface="Times New Roman" pitchFamily="18" charset="0"/>
              </a:rPr>
              <a:t>Приложение 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от ____________ № _______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42C3C40819EA6044BB412208914E0BAF" ma:contentTypeVersion="0" ma:contentTypeDescription="Создание документа." ma:contentTypeScope="" ma:versionID="bfa0c86c8dc87d87585dd2b6788167b3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6KDV5W64NSFS-851842435-8344</_dlc_DocId>
    <_dlc_DocIdUrl xmlns="746016b1-ecc9-410e-95eb-a13f7eb3881b">
      <Url>http://port.admnsk.ru/sites/main/sovet/_layouts/DocIdRedir.aspx?ID=6KDV5W64NSFS-851842435-8344</Url>
      <Description>6KDV5W64NSFS-851842435-8344</Description>
    </_dlc_DocIdUrl>
  </documentManagement>
</p:properties>
</file>

<file path=customXml/itemProps1.xml><?xml version="1.0" encoding="utf-8"?>
<ds:datastoreItem xmlns:ds="http://schemas.openxmlformats.org/officeDocument/2006/customXml" ds:itemID="{B77D6EA8-7CC8-4C2B-8827-5EADE5D13E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6FF39B9-9B89-4E72-9CE2-72DB095307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9CD285-D6C2-4F99-9C5D-AEEAB0C422F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BB237B2-9763-43C6-9969-F99FAF92F99D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746016b1-ecc9-410e-95eb-a13f7eb3881b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</Words>
  <Application>Microsoft Office PowerPoint</Application>
  <PresentationFormat>Произвольный</PresentationFormat>
  <Paragraphs>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Москалева Ольга Витальевна</dc:creator>
  <cp:lastModifiedBy>Москалева Ольга Витальевна</cp:lastModifiedBy>
  <cp:revision>3</cp:revision>
  <dcterms:created xsi:type="dcterms:W3CDTF">2006-08-16T00:00:00Z</dcterms:created>
  <dcterms:modified xsi:type="dcterms:W3CDTF">2024-05-24T04:03:39Z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0x01010042C3C40819EA6044BB412208914E0BAF</vt:lpwstr>
  </property>
  <property fmtid="{D5CDD505-2E9C-101B-9397-08002B2CF9AE}" pid="3" name="_dlc_DocIdItemGuid">
    <vt:lpwstr>1c36453c-5c91-41e9-bcfe-ddf7ad4288fc</vt:lpwstr>
  </property>
</Properties>
</file>