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8" d="100"/>
          <a:sy n="98" d="100"/>
        </p:scale>
        <p:origin x="322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22.10.2025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264</Words>
  <Application>Microsoft Office PowerPoint</Application>
  <PresentationFormat>Произвольный</PresentationFormat>
  <Paragraphs>88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Москалева Ольга Витальевна</dc:creator>
  <cp:lastModifiedBy>Москалева Ольга Витальевна</cp:lastModifiedBy>
  <cp:revision>6</cp:revision>
  <dcterms:created xsi:type="dcterms:W3CDTF">2006-08-16T00:00:00Z</dcterms:created>
  <dcterms:modified xsi:type="dcterms:W3CDTF">2025-10-21T10:35:20Z</dcterms:modified>
</cp:coreProperties>
</file>